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98" r:id="rId3"/>
    <p:sldId id="302" r:id="rId4"/>
    <p:sldId id="303" r:id="rId5"/>
    <p:sldId id="304" r:id="rId6"/>
    <p:sldId id="305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91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93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27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86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3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82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33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82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34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77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79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4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0562-DC49-3447-907F-58A3D533FFF6}" type="datetimeFigureOut">
              <a:rPr lang="es-ES" smtClean="0"/>
              <a:t>06/10/15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3848-CA28-114F-916B-0D9A6AA1AD0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36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Mars 2020</a:t>
            </a:r>
            <a:br>
              <a:rPr lang="en-US" dirty="0" smtClean="0"/>
            </a:br>
            <a:r>
              <a:rPr lang="en-US" dirty="0" smtClean="0"/>
              <a:t>SwRI Status</a:t>
            </a:r>
            <a:br>
              <a:rPr lang="en-US" dirty="0" smtClean="0"/>
            </a:br>
            <a:r>
              <a:rPr lang="en-US" dirty="0" smtClean="0"/>
              <a:t>09 October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Scot Rafkin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Jorge </a:t>
            </a:r>
            <a:r>
              <a:rPr lang="en-US" dirty="0" err="1" smtClean="0">
                <a:solidFill>
                  <a:schemeClr val="tx1"/>
                </a:solidFill>
              </a:rPr>
              <a:t>Pla</a:t>
            </a:r>
            <a:r>
              <a:rPr lang="en-US" dirty="0" smtClean="0">
                <a:solidFill>
                  <a:schemeClr val="tx1"/>
                </a:solidFill>
              </a:rPr>
              <a:t>-Garcia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1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MCS-GCM Comparisons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GCM output is on sigma-p surfaces</a:t>
            </a:r>
          </a:p>
          <a:p>
            <a:r>
              <a:rPr lang="en-US" dirty="0" smtClean="0"/>
              <a:t>GCM output is at a fixed absolute time</a:t>
            </a:r>
          </a:p>
          <a:p>
            <a:r>
              <a:rPr lang="en-US" dirty="0" smtClean="0"/>
              <a:t>MCS is on pressure (or z) surfaces.</a:t>
            </a:r>
          </a:p>
          <a:p>
            <a:r>
              <a:rPr lang="en-US" dirty="0" smtClean="0"/>
              <a:t>MCS is at a fixed local time.</a:t>
            </a:r>
          </a:p>
          <a:p>
            <a:r>
              <a:rPr lang="en-US" dirty="0" smtClean="0"/>
              <a:t>MCS is zonally averaged.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It is not a trivial exercise to reduce the GCM data to a data set that can be meaningfully compared to MCS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8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GCM output is 3-D temperature field valid at a fixed time, with 16 output times per sol.</a:t>
            </a:r>
          </a:p>
          <a:p>
            <a:r>
              <a:rPr lang="en-US" dirty="0" smtClean="0"/>
              <a:t>Each GCM output was interpolated to constant pressure surfaces (1000 – 0.01 Pa).</a:t>
            </a:r>
          </a:p>
          <a:p>
            <a:r>
              <a:rPr lang="en-US" dirty="0" smtClean="0"/>
              <a:t>10 sols of GCM data were sampled into 24 local time bins.</a:t>
            </a:r>
          </a:p>
          <a:p>
            <a:r>
              <a:rPr lang="en-US" dirty="0" smtClean="0"/>
              <a:t>The data in each local time bin were averaged over 10 sols.</a:t>
            </a:r>
          </a:p>
          <a:p>
            <a:r>
              <a:rPr lang="en-US" dirty="0" smtClean="0"/>
              <a:t>The data for a given local time bin were zonally averaged.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42" y="154379"/>
            <a:ext cx="8148358" cy="5591773"/>
          </a:xfrm>
        </p:spPr>
      </p:pic>
      <p:sp>
        <p:nvSpPr>
          <p:cNvPr id="5" name="TextBox 4"/>
          <p:cNvSpPr txBox="1"/>
          <p:nvPr/>
        </p:nvSpPr>
        <p:spPr>
          <a:xfrm>
            <a:off x="1721922" y="5825720"/>
            <a:ext cx="6013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Shaded: MCS MY25 stolen from previous D. Tyler presentation</a:t>
            </a:r>
          </a:p>
          <a:p>
            <a:r>
              <a:rPr lang="en-US" dirty="0" smtClean="0"/>
              <a:t>Contoured: SwRI Ames GCM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5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42" y="154379"/>
            <a:ext cx="8148358" cy="5591773"/>
          </a:xfrm>
        </p:spPr>
      </p:pic>
      <p:sp>
        <p:nvSpPr>
          <p:cNvPr id="5" name="TextBox 4"/>
          <p:cNvSpPr txBox="1"/>
          <p:nvPr/>
        </p:nvSpPr>
        <p:spPr>
          <a:xfrm>
            <a:off x="1721922" y="5706970"/>
            <a:ext cx="6750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are mostly as known/expected.</a:t>
            </a:r>
          </a:p>
          <a:p>
            <a:r>
              <a:rPr lang="en-US" dirty="0" smtClean="0"/>
              <a:t>Too cold in the tropical middle atmosphere (10-1 Pa).</a:t>
            </a:r>
          </a:p>
          <a:p>
            <a:r>
              <a:rPr lang="en-US" dirty="0" smtClean="0"/>
              <a:t>Too warm in the tropical upper atmosphere (&lt; 1 Pa), especially in p.m.</a:t>
            </a:r>
          </a:p>
          <a:p>
            <a:r>
              <a:rPr lang="en-US" dirty="0" smtClean="0"/>
              <a:t>Polar warming and polar vortex are reasonable.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0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42" y="154379"/>
            <a:ext cx="8148358" cy="5591773"/>
          </a:xfrm>
        </p:spPr>
      </p:pic>
      <p:sp>
        <p:nvSpPr>
          <p:cNvPr id="5" name="TextBox 4"/>
          <p:cNvSpPr txBox="1"/>
          <p:nvPr/>
        </p:nvSpPr>
        <p:spPr>
          <a:xfrm>
            <a:off x="1721922" y="5706970"/>
            <a:ext cx="449956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Tropical temps might be helped by increasing depth of dust</a:t>
            </a:r>
          </a:p>
          <a:p>
            <a:pPr algn="ctr"/>
            <a:r>
              <a:rPr lang="en-US" sz="1400" dirty="0" smtClean="0"/>
              <a:t>	OR</a:t>
            </a:r>
          </a:p>
          <a:p>
            <a:pPr algn="just"/>
            <a:r>
              <a:rPr lang="en-US" sz="1400" dirty="0" smtClean="0"/>
              <a:t>Adding radiatively active ice clouds</a:t>
            </a:r>
          </a:p>
          <a:p>
            <a:pPr algn="just"/>
            <a:r>
              <a:rPr lang="en-US" sz="1400" dirty="0"/>
              <a:t>		</a:t>
            </a:r>
            <a:r>
              <a:rPr lang="en-US" sz="1400" dirty="0" smtClean="0"/>
              <a:t>		</a:t>
            </a:r>
            <a:r>
              <a:rPr lang="en-US" sz="1400" dirty="0"/>
              <a:t>	</a:t>
            </a:r>
            <a:r>
              <a:rPr lang="en-US" sz="1400" dirty="0" smtClean="0"/>
              <a:t>OR</a:t>
            </a:r>
          </a:p>
          <a:p>
            <a:pPr algn="just"/>
            <a:r>
              <a:rPr lang="en-US" sz="1400" dirty="0" smtClean="0"/>
              <a:t>Some combination of the two.</a:t>
            </a:r>
          </a:p>
        </p:txBody>
      </p:sp>
    </p:spTree>
    <p:extLst>
      <p:ext uri="{BB962C8B-B14F-4D97-AF65-F5344CB8AC3E}">
        <p14:creationId xmlns:p14="http://schemas.microsoft.com/office/powerpoint/2010/main" val="399045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225</Words>
  <Application>Microsoft Macintosh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Mars 2020 SwRI Status 09 October 2015</vt:lpstr>
      <vt:lpstr>MCS-GCM Comparisons </vt:lpstr>
      <vt:lpstr>Comparison Technique</vt:lpstr>
      <vt:lpstr>Presentación de PowerPoint</vt:lpstr>
      <vt:lpstr>Presentación de PowerPoint</vt:lpstr>
      <vt:lpstr>Presentación de PowerPoint</vt:lpstr>
    </vt:vector>
  </TitlesOfParts>
  <Company>CSIC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CSIC</dc:creator>
  <cp:lastModifiedBy>CSIC</cp:lastModifiedBy>
  <cp:revision>23</cp:revision>
  <dcterms:created xsi:type="dcterms:W3CDTF">2015-01-30T01:43:59Z</dcterms:created>
  <dcterms:modified xsi:type="dcterms:W3CDTF">2015-10-06T21:07:54Z</dcterms:modified>
</cp:coreProperties>
</file>