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Default Extension="emf" ContentType="image/x-e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72" r:id="rId2"/>
    <p:sldId id="290" r:id="rId3"/>
    <p:sldId id="291" r:id="rId4"/>
    <p:sldId id="292" r:id="rId5"/>
    <p:sldId id="293" r:id="rId6"/>
    <p:sldId id="294" r:id="rId7"/>
    <p:sldId id="295" r:id="rId8"/>
    <p:sldId id="296" r:id="rId9"/>
    <p:sldId id="297" r:id="rId10"/>
    <p:sldId id="306" r:id="rId11"/>
    <p:sldId id="307" r:id="rId12"/>
    <p:sldId id="308" r:id="rId13"/>
    <p:sldId id="310" r:id="rId14"/>
    <p:sldId id="311" r:id="rId15"/>
    <p:sldId id="312" r:id="rId16"/>
    <p:sldId id="313" r:id="rId17"/>
    <p:sldId id="298" r:id="rId18"/>
    <p:sldId id="299" r:id="rId19"/>
    <p:sldId id="300" r:id="rId20"/>
    <p:sldId id="301" r:id="rId21"/>
    <p:sldId id="302" r:id="rId22"/>
    <p:sldId id="303" r:id="rId23"/>
    <p:sldId id="304" r:id="rId24"/>
    <p:sldId id="305" r:id="rId25"/>
    <p:sldId id="314" r:id="rId26"/>
    <p:sldId id="315" r:id="rId27"/>
    <p:sldId id="321" r:id="rId28"/>
    <p:sldId id="316" r:id="rId29"/>
    <p:sldId id="317" r:id="rId30"/>
    <p:sldId id="318" r:id="rId31"/>
    <p:sldId id="319" r:id="rId32"/>
    <p:sldId id="320" r:id="rId33"/>
    <p:sldId id="322" r:id="rId34"/>
    <p:sldId id="323" r:id="rId35"/>
    <p:sldId id="324" r:id="rId36"/>
    <p:sldId id="325" r:id="rId37"/>
    <p:sldId id="326" r:id="rId38"/>
    <p:sldId id="327" r:id="rId39"/>
    <p:sldId id="328" r:id="rId40"/>
    <p:sldId id="329" r:id="rId41"/>
    <p:sldId id="330" r:id="rId42"/>
    <p:sldId id="331" r:id="rId43"/>
    <p:sldId id="332" r:id="rId44"/>
    <p:sldId id="352" r:id="rId45"/>
    <p:sldId id="333" r:id="rId46"/>
    <p:sldId id="334" r:id="rId47"/>
    <p:sldId id="335" r:id="rId48"/>
    <p:sldId id="336" r:id="rId49"/>
    <p:sldId id="337" r:id="rId50"/>
    <p:sldId id="338" r:id="rId51"/>
    <p:sldId id="339" r:id="rId52"/>
    <p:sldId id="340" r:id="rId53"/>
    <p:sldId id="341" r:id="rId54"/>
    <p:sldId id="342" r:id="rId55"/>
    <p:sldId id="343" r:id="rId56"/>
    <p:sldId id="344" r:id="rId57"/>
    <p:sldId id="345" r:id="rId58"/>
    <p:sldId id="346" r:id="rId59"/>
    <p:sldId id="347" r:id="rId60"/>
    <p:sldId id="353" r:id="rId61"/>
    <p:sldId id="348" r:id="rId62"/>
    <p:sldId id="349" r:id="rId63"/>
    <p:sldId id="350" r:id="rId64"/>
    <p:sldId id="351" r:id="rId65"/>
  </p:sldIdLst>
  <p:sldSz cx="9144000" cy="6858000" type="screen4x3"/>
  <p:notesSz cx="6858000" cy="9144000"/>
  <p:defaultTextStyle>
    <a:defPPr>
      <a:defRPr lang="es-E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>
        <p:scale>
          <a:sx n="100" d="100"/>
          <a:sy n="100" d="100"/>
        </p:scale>
        <p:origin x="-1912" y="-16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printerSettings" Target="printerSettings/printerSettings1.bin"/><Relationship Id="rId67" Type="http://schemas.openxmlformats.org/officeDocument/2006/relationships/presProps" Target="presProps.xml"/><Relationship Id="rId68" Type="http://schemas.openxmlformats.org/officeDocument/2006/relationships/viewProps" Target="viewProps.xml"/><Relationship Id="rId69" Type="http://schemas.openxmlformats.org/officeDocument/2006/relationships/theme" Target="theme/theme1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70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_tradnl" smtClean="0"/>
              <a:t>Haga clic para modificar el estilo de subtítulo del patrón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3C0562-DC49-3447-907F-58A3D533FFF6}" type="datetimeFigureOut">
              <a:rPr lang="es-ES" smtClean="0"/>
              <a:t>09/04/15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EA3848-CA28-114F-916B-0D9A6AA1AD0C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679357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3C0562-DC49-3447-907F-58A3D533FFF6}" type="datetimeFigureOut">
              <a:rPr lang="es-ES" smtClean="0"/>
              <a:t>09/04/15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EA3848-CA28-114F-916B-0D9A6AA1AD0C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652749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3C0562-DC49-3447-907F-58A3D533FFF6}" type="datetimeFigureOut">
              <a:rPr lang="es-ES" smtClean="0"/>
              <a:t>09/04/15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EA3848-CA28-114F-916B-0D9A6AA1AD0C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738663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3C0562-DC49-3447-907F-58A3D533FFF6}" type="datetimeFigureOut">
              <a:rPr lang="es-ES" smtClean="0"/>
              <a:t>09/04/15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EA3848-CA28-114F-916B-0D9A6AA1AD0C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06326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3C0562-DC49-3447-907F-58A3D533FFF6}" type="datetimeFigureOut">
              <a:rPr lang="es-ES" smtClean="0"/>
              <a:t>09/04/15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EA3848-CA28-114F-916B-0D9A6AA1AD0C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848241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3C0562-DC49-3447-907F-58A3D533FFF6}" type="datetimeFigureOut">
              <a:rPr lang="es-ES" smtClean="0"/>
              <a:t>09/04/15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EA3848-CA28-114F-916B-0D9A6AA1AD0C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713312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3C0562-DC49-3447-907F-58A3D533FFF6}" type="datetimeFigureOut">
              <a:rPr lang="es-ES" smtClean="0"/>
              <a:t>09/04/15</a:t>
            </a:fld>
            <a:endParaRPr lang="es-ES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EA3848-CA28-114F-916B-0D9A6AA1AD0C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458289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3C0562-DC49-3447-907F-58A3D533FFF6}" type="datetimeFigureOut">
              <a:rPr lang="es-ES" smtClean="0"/>
              <a:t>09/04/15</a:t>
            </a:fld>
            <a:endParaRPr lang="es-E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EA3848-CA28-114F-916B-0D9A6AA1AD0C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823494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3C0562-DC49-3447-907F-58A3D533FFF6}" type="datetimeFigureOut">
              <a:rPr lang="es-ES" smtClean="0"/>
              <a:t>09/04/15</a:t>
            </a:fld>
            <a:endParaRPr lang="es-ES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EA3848-CA28-114F-916B-0D9A6AA1AD0C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347773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3C0562-DC49-3447-907F-58A3D533FFF6}" type="datetimeFigureOut">
              <a:rPr lang="es-ES" smtClean="0"/>
              <a:t>09/04/15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EA3848-CA28-114F-916B-0D9A6AA1AD0C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217999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3C0562-DC49-3447-907F-58A3D533FFF6}" type="datetimeFigureOut">
              <a:rPr lang="es-ES" smtClean="0"/>
              <a:t>09/04/15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EA3848-CA28-114F-916B-0D9A6AA1AD0C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68464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3C0562-DC49-3447-907F-58A3D533FFF6}" type="datetimeFigureOut">
              <a:rPr lang="es-ES" smtClean="0"/>
              <a:t>09/04/15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EA3848-CA28-114F-916B-0D9A6AA1AD0C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333691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emf"/><Relationship Id="rId3" Type="http://schemas.openxmlformats.org/officeDocument/2006/relationships/image" Target="../media/image19.em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emf"/><Relationship Id="rId3" Type="http://schemas.openxmlformats.org/officeDocument/2006/relationships/image" Target="../media/image21.em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emf"/><Relationship Id="rId3" Type="http://schemas.openxmlformats.org/officeDocument/2006/relationships/image" Target="../media/image23.em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emf"/><Relationship Id="rId3" Type="http://schemas.openxmlformats.org/officeDocument/2006/relationships/image" Target="../media/image25.em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emf"/><Relationship Id="rId3" Type="http://schemas.openxmlformats.org/officeDocument/2006/relationships/image" Target="../media/image27.em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emf"/><Relationship Id="rId3" Type="http://schemas.openxmlformats.org/officeDocument/2006/relationships/image" Target="../media/image29.em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emf"/><Relationship Id="rId3" Type="http://schemas.openxmlformats.org/officeDocument/2006/relationships/image" Target="../media/image31.em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emf"/><Relationship Id="rId3" Type="http://schemas.openxmlformats.org/officeDocument/2006/relationships/image" Target="../media/image33.em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emf"/><Relationship Id="rId3" Type="http://schemas.openxmlformats.org/officeDocument/2006/relationships/image" Target="../media/image35.em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emf"/><Relationship Id="rId3" Type="http://schemas.openxmlformats.org/officeDocument/2006/relationships/image" Target="../media/image37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emf"/><Relationship Id="rId3" Type="http://schemas.openxmlformats.org/officeDocument/2006/relationships/image" Target="../media/image3.emf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emf"/><Relationship Id="rId3" Type="http://schemas.openxmlformats.org/officeDocument/2006/relationships/image" Target="../media/image39.em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emf"/><Relationship Id="rId3" Type="http://schemas.openxmlformats.org/officeDocument/2006/relationships/image" Target="../media/image41.em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emf"/><Relationship Id="rId3" Type="http://schemas.openxmlformats.org/officeDocument/2006/relationships/image" Target="../media/image43.em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emf"/><Relationship Id="rId3" Type="http://schemas.openxmlformats.org/officeDocument/2006/relationships/image" Target="../media/image45.em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emf"/><Relationship Id="rId3" Type="http://schemas.openxmlformats.org/officeDocument/2006/relationships/image" Target="../media/image47.emf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emf"/><Relationship Id="rId3" Type="http://schemas.openxmlformats.org/officeDocument/2006/relationships/image" Target="../media/image49.em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emf"/><Relationship Id="rId3" Type="http://schemas.openxmlformats.org/officeDocument/2006/relationships/image" Target="../media/image51.emf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2.emf"/><Relationship Id="rId3" Type="http://schemas.openxmlformats.org/officeDocument/2006/relationships/image" Target="../media/image53.emf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4.emf"/><Relationship Id="rId3" Type="http://schemas.openxmlformats.org/officeDocument/2006/relationships/image" Target="../media/image55.emf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6.emf"/><Relationship Id="rId3" Type="http://schemas.openxmlformats.org/officeDocument/2006/relationships/image" Target="../media/image57.em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emf"/><Relationship Id="rId3" Type="http://schemas.openxmlformats.org/officeDocument/2006/relationships/image" Target="../media/image5.emf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8.emf"/><Relationship Id="rId3" Type="http://schemas.openxmlformats.org/officeDocument/2006/relationships/image" Target="../media/image59.emf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0.emf"/><Relationship Id="rId3" Type="http://schemas.openxmlformats.org/officeDocument/2006/relationships/image" Target="../media/image61.emf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2.emf"/><Relationship Id="rId3" Type="http://schemas.openxmlformats.org/officeDocument/2006/relationships/image" Target="../media/image63.emf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4.emf"/><Relationship Id="rId3" Type="http://schemas.openxmlformats.org/officeDocument/2006/relationships/image" Target="../media/image65.emf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6.emf"/><Relationship Id="rId3" Type="http://schemas.openxmlformats.org/officeDocument/2006/relationships/image" Target="../media/image67.emf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8.emf"/><Relationship Id="rId3" Type="http://schemas.openxmlformats.org/officeDocument/2006/relationships/image" Target="../media/image69.emf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0.emf"/><Relationship Id="rId3" Type="http://schemas.openxmlformats.org/officeDocument/2006/relationships/image" Target="../media/image71.emf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2.emf"/><Relationship Id="rId3" Type="http://schemas.openxmlformats.org/officeDocument/2006/relationships/image" Target="../media/image73.emf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4.emf"/><Relationship Id="rId3" Type="http://schemas.openxmlformats.org/officeDocument/2006/relationships/image" Target="../media/image75.emf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6.emf"/><Relationship Id="rId3" Type="http://schemas.openxmlformats.org/officeDocument/2006/relationships/image" Target="../media/image77.em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emf"/><Relationship Id="rId3" Type="http://schemas.openxmlformats.org/officeDocument/2006/relationships/image" Target="../media/image7.emf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8.emf"/><Relationship Id="rId3" Type="http://schemas.openxmlformats.org/officeDocument/2006/relationships/image" Target="../media/image79.emf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0.emf"/><Relationship Id="rId3" Type="http://schemas.openxmlformats.org/officeDocument/2006/relationships/image" Target="../media/image81.emf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2.emf"/><Relationship Id="rId3" Type="http://schemas.openxmlformats.org/officeDocument/2006/relationships/image" Target="../media/image83.emf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4.emf"/><Relationship Id="rId3" Type="http://schemas.openxmlformats.org/officeDocument/2006/relationships/image" Target="../media/image85.emf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6.emf"/><Relationship Id="rId3" Type="http://schemas.openxmlformats.org/officeDocument/2006/relationships/image" Target="../media/image87.emf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8.emf"/><Relationship Id="rId3" Type="http://schemas.openxmlformats.org/officeDocument/2006/relationships/image" Target="../media/image89.emf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0.emf"/><Relationship Id="rId3" Type="http://schemas.openxmlformats.org/officeDocument/2006/relationships/image" Target="../media/image91.emf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2.emf"/><Relationship Id="rId3" Type="http://schemas.openxmlformats.org/officeDocument/2006/relationships/image" Target="../media/image93.emf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4.emf"/><Relationship Id="rId3" Type="http://schemas.openxmlformats.org/officeDocument/2006/relationships/image" Target="../media/image95.emf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6.emf"/><Relationship Id="rId3" Type="http://schemas.openxmlformats.org/officeDocument/2006/relationships/image" Target="../media/image97.em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emf"/><Relationship Id="rId3" Type="http://schemas.openxmlformats.org/officeDocument/2006/relationships/image" Target="../media/image9.emf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8.emf"/><Relationship Id="rId3" Type="http://schemas.openxmlformats.org/officeDocument/2006/relationships/image" Target="../media/image99.emf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0.emf"/><Relationship Id="rId3" Type="http://schemas.openxmlformats.org/officeDocument/2006/relationships/image" Target="../media/image101.emf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2.emf"/><Relationship Id="rId3" Type="http://schemas.openxmlformats.org/officeDocument/2006/relationships/image" Target="../media/image103.emf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4.emf"/><Relationship Id="rId3" Type="http://schemas.openxmlformats.org/officeDocument/2006/relationships/image" Target="../media/image105.emf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6.emf"/><Relationship Id="rId3" Type="http://schemas.openxmlformats.org/officeDocument/2006/relationships/image" Target="../media/image107.emf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8.emf"/><Relationship Id="rId3" Type="http://schemas.openxmlformats.org/officeDocument/2006/relationships/image" Target="../media/image109.emf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0.emf"/><Relationship Id="rId3" Type="http://schemas.openxmlformats.org/officeDocument/2006/relationships/image" Target="../media/image111.emf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2.emf"/><Relationship Id="rId3" Type="http://schemas.openxmlformats.org/officeDocument/2006/relationships/image" Target="../media/image113.emf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4.emf"/><Relationship Id="rId3" Type="http://schemas.openxmlformats.org/officeDocument/2006/relationships/image" Target="../media/image115.emf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6.emf"/><Relationship Id="rId3" Type="http://schemas.openxmlformats.org/officeDocument/2006/relationships/image" Target="../media/image117.em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emf"/><Relationship Id="rId3" Type="http://schemas.openxmlformats.org/officeDocument/2006/relationships/image" Target="../media/image11.emf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8.emf"/><Relationship Id="rId3" Type="http://schemas.openxmlformats.org/officeDocument/2006/relationships/image" Target="../media/image119.emf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0.emf"/><Relationship Id="rId3" Type="http://schemas.openxmlformats.org/officeDocument/2006/relationships/image" Target="../media/image121.emf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2.emf"/><Relationship Id="rId3" Type="http://schemas.openxmlformats.org/officeDocument/2006/relationships/image" Target="../media/image123.emf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4.emf"/><Relationship Id="rId3" Type="http://schemas.openxmlformats.org/officeDocument/2006/relationships/image" Target="../media/image125.emf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6.emf"/><Relationship Id="rId3" Type="http://schemas.openxmlformats.org/officeDocument/2006/relationships/image" Target="../media/image127.em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emf"/><Relationship Id="rId3" Type="http://schemas.openxmlformats.org/officeDocument/2006/relationships/image" Target="../media/image13.em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emf"/><Relationship Id="rId3" Type="http://schemas.openxmlformats.org/officeDocument/2006/relationships/image" Target="../media/image15.em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emf"/><Relationship Id="rId3" Type="http://schemas.openxmlformats.org/officeDocument/2006/relationships/image" Target="../media/image17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MRAMS </a:t>
            </a:r>
            <a:r>
              <a:rPr lang="en-US" dirty="0" err="1" smtClean="0"/>
              <a:t>vs</a:t>
            </a:r>
            <a:r>
              <a:rPr lang="en-US" dirty="0" smtClean="0"/>
              <a:t> GCM </a:t>
            </a:r>
            <a:br>
              <a:rPr lang="en-US" dirty="0" smtClean="0"/>
            </a:br>
            <a:r>
              <a:rPr lang="en-US" dirty="0" smtClean="0"/>
              <a:t>files comparison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18119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455200" y="-1"/>
            <a:ext cx="8229600" cy="7055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000" dirty="0" smtClean="0"/>
              <a:t>U wind @ t=9; 0730 UTC</a:t>
            </a:r>
            <a:endParaRPr lang="en-US" sz="3000" dirty="0"/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-1513300" y="544688"/>
            <a:ext cx="8229600" cy="7055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200" dirty="0" err="1" smtClean="0"/>
              <a:t>Syrtis</a:t>
            </a:r>
            <a:r>
              <a:rPr lang="en-US" sz="2200" dirty="0" smtClean="0"/>
              <a:t> including Hellas</a:t>
            </a:r>
            <a:endParaRPr lang="en-US" sz="2200" dirty="0"/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2601500" y="544688"/>
            <a:ext cx="8229600" cy="7055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200" dirty="0" err="1" smtClean="0"/>
              <a:t>Syrtis</a:t>
            </a:r>
            <a:r>
              <a:rPr lang="en-US" sz="2200" dirty="0" smtClean="0"/>
              <a:t> without Hellas</a:t>
            </a:r>
            <a:endParaRPr lang="en-US" sz="2200" dirty="0"/>
          </a:p>
        </p:txBody>
      </p:sp>
      <p:pic>
        <p:nvPicPr>
          <p:cNvPr id="3" name="Imagen 2" descr="Syrtis_Hellas_t9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76045" y="595699"/>
            <a:ext cx="4450909" cy="5760000"/>
          </a:xfrm>
          <a:prstGeom prst="rect">
            <a:avLst/>
          </a:prstGeom>
        </p:spPr>
      </p:pic>
      <p:pic>
        <p:nvPicPr>
          <p:cNvPr id="4" name="Imagen 3" descr="Syrtis_no_Hellas_t9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490846" y="595699"/>
            <a:ext cx="4450909" cy="57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36608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455200" y="-1"/>
            <a:ext cx="8229600" cy="7055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000" dirty="0" smtClean="0"/>
              <a:t>U wind @ t=10; 0900 UTC </a:t>
            </a:r>
            <a:endParaRPr lang="en-US" sz="3000" dirty="0"/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-1513300" y="544688"/>
            <a:ext cx="8229600" cy="7055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200" dirty="0" err="1" smtClean="0"/>
              <a:t>Syrtis</a:t>
            </a:r>
            <a:r>
              <a:rPr lang="en-US" sz="2200" dirty="0" smtClean="0"/>
              <a:t> including Hellas</a:t>
            </a:r>
            <a:endParaRPr lang="en-US" sz="2200" dirty="0"/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2601500" y="544688"/>
            <a:ext cx="8229600" cy="7055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200" dirty="0" err="1" smtClean="0"/>
              <a:t>Syrtis</a:t>
            </a:r>
            <a:r>
              <a:rPr lang="en-US" sz="2200" dirty="0" smtClean="0"/>
              <a:t> without Hellas</a:t>
            </a:r>
            <a:endParaRPr lang="en-US" sz="2200" dirty="0"/>
          </a:p>
        </p:txBody>
      </p:sp>
      <p:pic>
        <p:nvPicPr>
          <p:cNvPr id="4" name="Imagen 3" descr="Syrtis_Hellas_t10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76045" y="595699"/>
            <a:ext cx="4450909" cy="5760000"/>
          </a:xfrm>
          <a:prstGeom prst="rect">
            <a:avLst/>
          </a:prstGeom>
        </p:spPr>
      </p:pic>
      <p:pic>
        <p:nvPicPr>
          <p:cNvPr id="5" name="Imagen 4" descr="Syrtis_no_Hellas_t10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490846" y="595699"/>
            <a:ext cx="4450909" cy="57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98839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455200" y="-1"/>
            <a:ext cx="8229600" cy="7055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000" dirty="0" smtClean="0"/>
              <a:t>U wind @ t=11; 1030 UTC</a:t>
            </a:r>
            <a:endParaRPr lang="en-US" sz="3000" dirty="0"/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-1513300" y="544688"/>
            <a:ext cx="8229600" cy="7055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200" dirty="0" err="1" smtClean="0"/>
              <a:t>Syrtis</a:t>
            </a:r>
            <a:r>
              <a:rPr lang="en-US" sz="2200" dirty="0" smtClean="0"/>
              <a:t> including Hellas</a:t>
            </a:r>
            <a:endParaRPr lang="en-US" sz="2200" dirty="0"/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2601500" y="544688"/>
            <a:ext cx="8229600" cy="7055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200" dirty="0" err="1" smtClean="0"/>
              <a:t>Syrtis</a:t>
            </a:r>
            <a:r>
              <a:rPr lang="en-US" sz="2200" dirty="0" smtClean="0"/>
              <a:t> without Hellas</a:t>
            </a:r>
            <a:endParaRPr lang="en-US" sz="2200" dirty="0"/>
          </a:p>
        </p:txBody>
      </p:sp>
      <p:pic>
        <p:nvPicPr>
          <p:cNvPr id="3" name="Imagen 2" descr="Syrtis_Hellas_t11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76045" y="595699"/>
            <a:ext cx="4450909" cy="5760000"/>
          </a:xfrm>
          <a:prstGeom prst="rect">
            <a:avLst/>
          </a:prstGeom>
        </p:spPr>
      </p:pic>
      <p:pic>
        <p:nvPicPr>
          <p:cNvPr id="4" name="Imagen 3" descr="Syrtis_no_Hellas_t11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490846" y="595699"/>
            <a:ext cx="4450909" cy="57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98839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455200" y="-1"/>
            <a:ext cx="8229600" cy="7055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000" dirty="0" smtClean="0"/>
              <a:t>U wind @ t=13; 1330 UTC</a:t>
            </a:r>
            <a:endParaRPr lang="en-US" sz="3000" dirty="0"/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-1513300" y="544688"/>
            <a:ext cx="8229600" cy="7055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200" dirty="0" err="1" smtClean="0"/>
              <a:t>Syrtis</a:t>
            </a:r>
            <a:r>
              <a:rPr lang="en-US" sz="2200" dirty="0" smtClean="0"/>
              <a:t> including Hellas</a:t>
            </a:r>
            <a:endParaRPr lang="en-US" sz="2200" dirty="0"/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2601500" y="544688"/>
            <a:ext cx="8229600" cy="7055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200" dirty="0" err="1" smtClean="0"/>
              <a:t>Syrtis</a:t>
            </a:r>
            <a:r>
              <a:rPr lang="en-US" sz="2200" dirty="0" smtClean="0"/>
              <a:t> without Hellas</a:t>
            </a:r>
            <a:endParaRPr lang="en-US" sz="2200" dirty="0"/>
          </a:p>
        </p:txBody>
      </p:sp>
      <p:pic>
        <p:nvPicPr>
          <p:cNvPr id="3" name="Imagen 2" descr="Syrtis_Hellas_t13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76045" y="595699"/>
            <a:ext cx="4450909" cy="5760000"/>
          </a:xfrm>
          <a:prstGeom prst="rect">
            <a:avLst/>
          </a:prstGeom>
        </p:spPr>
      </p:pic>
      <p:pic>
        <p:nvPicPr>
          <p:cNvPr id="4" name="Imagen 3" descr="Syrtis_no_Hellas_t13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490846" y="595700"/>
            <a:ext cx="4450909" cy="57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98839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455200" y="-1"/>
            <a:ext cx="8229600" cy="7055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000" dirty="0" smtClean="0"/>
              <a:t>U wind @ t=14; 1500 UTC </a:t>
            </a:r>
            <a:endParaRPr lang="en-US" sz="3000" dirty="0"/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-1513300" y="544688"/>
            <a:ext cx="8229600" cy="7055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200" dirty="0" err="1" smtClean="0"/>
              <a:t>Syrtis</a:t>
            </a:r>
            <a:r>
              <a:rPr lang="en-US" sz="2200" dirty="0" smtClean="0"/>
              <a:t> including Hellas</a:t>
            </a:r>
            <a:endParaRPr lang="en-US" sz="2200" dirty="0"/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2601500" y="544688"/>
            <a:ext cx="8229600" cy="7055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200" dirty="0" err="1" smtClean="0"/>
              <a:t>Syrtis</a:t>
            </a:r>
            <a:r>
              <a:rPr lang="en-US" sz="2200" dirty="0" smtClean="0"/>
              <a:t> without Hellas</a:t>
            </a:r>
            <a:endParaRPr lang="en-US" sz="2200" dirty="0"/>
          </a:p>
        </p:txBody>
      </p:sp>
      <p:pic>
        <p:nvPicPr>
          <p:cNvPr id="3" name="Imagen 2" descr="Syrtis_Hellas_t14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76045" y="595699"/>
            <a:ext cx="4450909" cy="5760000"/>
          </a:xfrm>
          <a:prstGeom prst="rect">
            <a:avLst/>
          </a:prstGeom>
        </p:spPr>
      </p:pic>
      <p:pic>
        <p:nvPicPr>
          <p:cNvPr id="4" name="Imagen 3" descr="Syrtis_no_Hellas_t14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490846" y="595700"/>
            <a:ext cx="4450909" cy="57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98839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455200" y="-1"/>
            <a:ext cx="8229600" cy="7055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000" dirty="0" smtClean="0"/>
              <a:t>U wind @ t=15; 1630 UTC </a:t>
            </a:r>
            <a:endParaRPr lang="en-US" sz="3000" dirty="0"/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-1513300" y="544688"/>
            <a:ext cx="8229600" cy="7055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200" dirty="0" err="1" smtClean="0"/>
              <a:t>Syrtis</a:t>
            </a:r>
            <a:r>
              <a:rPr lang="en-US" sz="2200" dirty="0" smtClean="0"/>
              <a:t> including Hellas</a:t>
            </a:r>
            <a:endParaRPr lang="en-US" sz="2200" dirty="0"/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2601500" y="544688"/>
            <a:ext cx="8229600" cy="7055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200" dirty="0" err="1" smtClean="0"/>
              <a:t>Syrtis</a:t>
            </a:r>
            <a:r>
              <a:rPr lang="en-US" sz="2200" dirty="0" smtClean="0"/>
              <a:t> without Hellas</a:t>
            </a:r>
            <a:endParaRPr lang="en-US" sz="2200" dirty="0"/>
          </a:p>
        </p:txBody>
      </p:sp>
      <p:pic>
        <p:nvPicPr>
          <p:cNvPr id="3" name="Imagen 2" descr="Syrtis_Hellas_t15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76045" y="595699"/>
            <a:ext cx="4450909" cy="5760000"/>
          </a:xfrm>
          <a:prstGeom prst="rect">
            <a:avLst/>
          </a:prstGeom>
        </p:spPr>
      </p:pic>
      <p:pic>
        <p:nvPicPr>
          <p:cNvPr id="4" name="Imagen 3" descr="Syrtis_no_Hellas_t15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490846" y="595700"/>
            <a:ext cx="4450909" cy="57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98839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455200" y="-1"/>
            <a:ext cx="8229600" cy="7055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000" dirty="0" smtClean="0"/>
              <a:t>U wind @ t=16; 1800 UTC</a:t>
            </a:r>
            <a:endParaRPr lang="en-US" sz="3000" dirty="0"/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-1513300" y="544688"/>
            <a:ext cx="8229600" cy="7055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200" dirty="0" err="1" smtClean="0"/>
              <a:t>Syrtis</a:t>
            </a:r>
            <a:r>
              <a:rPr lang="en-US" sz="2200" dirty="0" smtClean="0"/>
              <a:t> including Hellas</a:t>
            </a:r>
            <a:endParaRPr lang="en-US" sz="2200" dirty="0"/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2601500" y="544688"/>
            <a:ext cx="8229600" cy="7055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200" dirty="0" err="1" smtClean="0"/>
              <a:t>Syrtis</a:t>
            </a:r>
            <a:r>
              <a:rPr lang="en-US" sz="2200" dirty="0" smtClean="0"/>
              <a:t> without Hellas</a:t>
            </a:r>
            <a:endParaRPr lang="en-US" sz="2200" dirty="0"/>
          </a:p>
        </p:txBody>
      </p:sp>
      <p:pic>
        <p:nvPicPr>
          <p:cNvPr id="3" name="Imagen 2" descr="Syrtis_Hellas_t16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76045" y="595699"/>
            <a:ext cx="4450909" cy="5760000"/>
          </a:xfrm>
          <a:prstGeom prst="rect">
            <a:avLst/>
          </a:prstGeom>
        </p:spPr>
      </p:pic>
      <p:pic>
        <p:nvPicPr>
          <p:cNvPr id="4" name="Imagen 3" descr="Syrtis_no_Hellas_t16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490846" y="595699"/>
            <a:ext cx="4450909" cy="57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98839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455200" y="-1"/>
            <a:ext cx="8229600" cy="7055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000" dirty="0"/>
              <a:t>V</a:t>
            </a:r>
            <a:r>
              <a:rPr lang="en-US" sz="3000" dirty="0" smtClean="0"/>
              <a:t> wind @ t=1; 1930 UTC</a:t>
            </a:r>
            <a:endParaRPr lang="en-US" sz="3000" dirty="0"/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-1513300" y="544688"/>
            <a:ext cx="8229600" cy="7055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200" dirty="0" err="1" smtClean="0"/>
              <a:t>Syrtis</a:t>
            </a:r>
            <a:r>
              <a:rPr lang="en-US" sz="2200" dirty="0" smtClean="0"/>
              <a:t> including Hellas</a:t>
            </a:r>
            <a:endParaRPr lang="en-US" sz="2200" dirty="0"/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2601500" y="544688"/>
            <a:ext cx="8229600" cy="7055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200" dirty="0" err="1" smtClean="0"/>
              <a:t>Syrtis</a:t>
            </a:r>
            <a:r>
              <a:rPr lang="en-US" sz="2200" dirty="0" smtClean="0"/>
              <a:t> without Hellas</a:t>
            </a:r>
            <a:endParaRPr lang="en-US" sz="2200" dirty="0"/>
          </a:p>
        </p:txBody>
      </p:sp>
      <p:pic>
        <p:nvPicPr>
          <p:cNvPr id="3" name="Imagen 2" descr="Syrtis_Hellas_v_t1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76045" y="595699"/>
            <a:ext cx="4450909" cy="5760000"/>
          </a:xfrm>
          <a:prstGeom prst="rect">
            <a:avLst/>
          </a:prstGeom>
        </p:spPr>
      </p:pic>
      <p:pic>
        <p:nvPicPr>
          <p:cNvPr id="4" name="Imagen 3" descr="Syrtis_no_Hellas_v_t1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490846" y="595700"/>
            <a:ext cx="4450909" cy="57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21192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455200" y="-1"/>
            <a:ext cx="8229600" cy="7055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000" dirty="0"/>
              <a:t>V</a:t>
            </a:r>
            <a:r>
              <a:rPr lang="en-US" sz="3000" dirty="0" smtClean="0"/>
              <a:t> wind @ t=2; 2100 UTC</a:t>
            </a:r>
            <a:endParaRPr lang="en-US" sz="3000" dirty="0"/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-1513300" y="544688"/>
            <a:ext cx="8229600" cy="7055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200" dirty="0" err="1" smtClean="0"/>
              <a:t>Syrtis</a:t>
            </a:r>
            <a:r>
              <a:rPr lang="en-US" sz="2200" dirty="0" smtClean="0"/>
              <a:t> including Hellas</a:t>
            </a:r>
            <a:endParaRPr lang="en-US" sz="2200" dirty="0"/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2601500" y="544688"/>
            <a:ext cx="8229600" cy="7055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200" dirty="0" err="1" smtClean="0"/>
              <a:t>Syrtis</a:t>
            </a:r>
            <a:r>
              <a:rPr lang="en-US" sz="2200" dirty="0" smtClean="0"/>
              <a:t> without Hellas</a:t>
            </a:r>
            <a:endParaRPr lang="en-US" sz="2200" dirty="0"/>
          </a:p>
        </p:txBody>
      </p:sp>
      <p:pic>
        <p:nvPicPr>
          <p:cNvPr id="3" name="Imagen 2" descr="Syrtis_Hellas_v_t2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76045" y="595699"/>
            <a:ext cx="4450909" cy="5760000"/>
          </a:xfrm>
          <a:prstGeom prst="rect">
            <a:avLst/>
          </a:prstGeom>
        </p:spPr>
      </p:pic>
      <p:pic>
        <p:nvPicPr>
          <p:cNvPr id="4" name="Imagen 3" descr="Syrtis_no_Hellas_v_t2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490846" y="595699"/>
            <a:ext cx="4450909" cy="57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96563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455200" y="-1"/>
            <a:ext cx="8229600" cy="7055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000" dirty="0"/>
              <a:t>V</a:t>
            </a:r>
            <a:r>
              <a:rPr lang="en-US" sz="3000" dirty="0" smtClean="0"/>
              <a:t> wind @ t=3; 2230 UTC</a:t>
            </a:r>
            <a:endParaRPr lang="en-US" sz="3000" dirty="0"/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-1513300" y="544688"/>
            <a:ext cx="8229600" cy="7055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200" dirty="0" err="1" smtClean="0"/>
              <a:t>Syrtis</a:t>
            </a:r>
            <a:r>
              <a:rPr lang="en-US" sz="2200" dirty="0" smtClean="0"/>
              <a:t> including Hellas</a:t>
            </a:r>
            <a:endParaRPr lang="en-US" sz="2200" dirty="0"/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2601500" y="544688"/>
            <a:ext cx="8229600" cy="7055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200" dirty="0" err="1" smtClean="0"/>
              <a:t>Syrtis</a:t>
            </a:r>
            <a:r>
              <a:rPr lang="en-US" sz="2200" dirty="0" smtClean="0"/>
              <a:t> without Hellas</a:t>
            </a:r>
            <a:endParaRPr lang="en-US" sz="2200" dirty="0"/>
          </a:p>
        </p:txBody>
      </p:sp>
      <p:pic>
        <p:nvPicPr>
          <p:cNvPr id="3" name="Imagen 2" descr="Syrtis_Hellas_v_t3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76045" y="595699"/>
            <a:ext cx="4450909" cy="5760000"/>
          </a:xfrm>
          <a:prstGeom prst="rect">
            <a:avLst/>
          </a:prstGeom>
        </p:spPr>
      </p:pic>
      <p:pic>
        <p:nvPicPr>
          <p:cNvPr id="4" name="Imagen 3" descr="Syrtis_no_Hellas_v_t3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490846" y="595700"/>
            <a:ext cx="4450909" cy="57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96563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455200" y="191910"/>
            <a:ext cx="8229600" cy="7055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000" dirty="0" smtClean="0"/>
              <a:t>U wind @ t=</a:t>
            </a:r>
            <a:r>
              <a:rPr lang="en-US" sz="3000" dirty="0"/>
              <a:t>1; 1930 UTC</a:t>
            </a:r>
          </a:p>
          <a:p>
            <a:endParaRPr lang="en-US" sz="3000" dirty="0"/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-1513300" y="544688"/>
            <a:ext cx="8229600" cy="7055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200" dirty="0" err="1" smtClean="0"/>
              <a:t>Syrtis</a:t>
            </a:r>
            <a:r>
              <a:rPr lang="en-US" sz="2200" dirty="0" smtClean="0"/>
              <a:t> including Hellas</a:t>
            </a:r>
            <a:endParaRPr lang="en-US" sz="2200" dirty="0"/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2601500" y="544688"/>
            <a:ext cx="8229600" cy="7055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200" dirty="0" err="1" smtClean="0"/>
              <a:t>Syrtis</a:t>
            </a:r>
            <a:r>
              <a:rPr lang="en-US" sz="2200" dirty="0" smtClean="0"/>
              <a:t> without Hellas</a:t>
            </a:r>
            <a:endParaRPr lang="en-US" sz="2200" dirty="0"/>
          </a:p>
        </p:txBody>
      </p:sp>
      <p:pic>
        <p:nvPicPr>
          <p:cNvPr id="16" name="Imagen 15" descr="Syrtis_Hellas_t1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76045" y="595699"/>
            <a:ext cx="4450909" cy="5760000"/>
          </a:xfrm>
          <a:prstGeom prst="rect">
            <a:avLst/>
          </a:prstGeom>
        </p:spPr>
      </p:pic>
      <p:pic>
        <p:nvPicPr>
          <p:cNvPr id="17" name="Imagen 16" descr="Syrtis_no_t1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490846" y="595699"/>
            <a:ext cx="4450909" cy="57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71615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455200" y="-1"/>
            <a:ext cx="8229600" cy="7055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000" dirty="0"/>
              <a:t>V</a:t>
            </a:r>
            <a:r>
              <a:rPr lang="en-US" sz="3000" dirty="0" smtClean="0"/>
              <a:t> wind @ t=4; 0000 UTC</a:t>
            </a:r>
            <a:endParaRPr lang="en-US" sz="3000" dirty="0"/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-1513300" y="544688"/>
            <a:ext cx="8229600" cy="7055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200" dirty="0" err="1" smtClean="0"/>
              <a:t>Syrtis</a:t>
            </a:r>
            <a:r>
              <a:rPr lang="en-US" sz="2200" dirty="0" smtClean="0"/>
              <a:t> including Hellas</a:t>
            </a:r>
            <a:endParaRPr lang="en-US" sz="2200" dirty="0"/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2601500" y="544688"/>
            <a:ext cx="8229600" cy="7055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200" dirty="0" err="1" smtClean="0"/>
              <a:t>Syrtis</a:t>
            </a:r>
            <a:r>
              <a:rPr lang="en-US" sz="2200" dirty="0" smtClean="0"/>
              <a:t> without Hellas</a:t>
            </a:r>
            <a:endParaRPr lang="en-US" sz="2200" dirty="0"/>
          </a:p>
        </p:txBody>
      </p:sp>
      <p:pic>
        <p:nvPicPr>
          <p:cNvPr id="3" name="Imagen 2" descr="Syrtis_Hellas_v_t4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76045" y="595699"/>
            <a:ext cx="4450909" cy="5760000"/>
          </a:xfrm>
          <a:prstGeom prst="rect">
            <a:avLst/>
          </a:prstGeom>
        </p:spPr>
      </p:pic>
      <p:pic>
        <p:nvPicPr>
          <p:cNvPr id="4" name="Imagen 3" descr="Syrtis_no_Hellas_v_t4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490846" y="595700"/>
            <a:ext cx="4450909" cy="57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96563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455200" y="-1"/>
            <a:ext cx="8229600" cy="7055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000" dirty="0"/>
              <a:t>V</a:t>
            </a:r>
            <a:r>
              <a:rPr lang="en-US" sz="3000" dirty="0" smtClean="0"/>
              <a:t> wind @ t=5; 0130 UTC</a:t>
            </a:r>
            <a:endParaRPr lang="en-US" sz="3000" dirty="0"/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-1513300" y="544688"/>
            <a:ext cx="8229600" cy="7055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200" dirty="0" err="1" smtClean="0"/>
              <a:t>Syrtis</a:t>
            </a:r>
            <a:r>
              <a:rPr lang="en-US" sz="2200" dirty="0" smtClean="0"/>
              <a:t> including Hellas</a:t>
            </a:r>
            <a:endParaRPr lang="en-US" sz="2200" dirty="0"/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2601500" y="544688"/>
            <a:ext cx="8229600" cy="7055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200" dirty="0" err="1" smtClean="0"/>
              <a:t>Syrtis</a:t>
            </a:r>
            <a:r>
              <a:rPr lang="en-US" sz="2200" dirty="0" smtClean="0"/>
              <a:t> without Hellas</a:t>
            </a:r>
            <a:endParaRPr lang="en-US" sz="2200" dirty="0"/>
          </a:p>
        </p:txBody>
      </p:sp>
      <p:pic>
        <p:nvPicPr>
          <p:cNvPr id="3" name="Imagen 2" descr="Syrtis_Hellas_v_t5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76045" y="595699"/>
            <a:ext cx="4450909" cy="5760000"/>
          </a:xfrm>
          <a:prstGeom prst="rect">
            <a:avLst/>
          </a:prstGeom>
        </p:spPr>
      </p:pic>
      <p:pic>
        <p:nvPicPr>
          <p:cNvPr id="4" name="Imagen 3" descr="Syrtis_no_Hellas_v_t5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490846" y="595699"/>
            <a:ext cx="4450909" cy="57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96563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455200" y="-1"/>
            <a:ext cx="8229600" cy="7055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000" dirty="0"/>
              <a:t>V</a:t>
            </a:r>
            <a:r>
              <a:rPr lang="en-US" sz="3000" dirty="0" smtClean="0"/>
              <a:t> wind @ t=6; 0300 UTC</a:t>
            </a:r>
            <a:endParaRPr lang="en-US" sz="3000" dirty="0"/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-1513300" y="544688"/>
            <a:ext cx="8229600" cy="7055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200" dirty="0" err="1" smtClean="0"/>
              <a:t>Syrtis</a:t>
            </a:r>
            <a:r>
              <a:rPr lang="en-US" sz="2200" dirty="0" smtClean="0"/>
              <a:t> including Hellas</a:t>
            </a:r>
            <a:endParaRPr lang="en-US" sz="2200" dirty="0"/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2601500" y="544688"/>
            <a:ext cx="8229600" cy="7055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200" dirty="0" err="1" smtClean="0"/>
              <a:t>Syrtis</a:t>
            </a:r>
            <a:r>
              <a:rPr lang="en-US" sz="2200" dirty="0" smtClean="0"/>
              <a:t> without Hellas</a:t>
            </a:r>
            <a:endParaRPr lang="en-US" sz="2200" dirty="0"/>
          </a:p>
        </p:txBody>
      </p:sp>
      <p:pic>
        <p:nvPicPr>
          <p:cNvPr id="3" name="Imagen 2" descr="Syrtis_Hellas_v_t6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76045" y="595699"/>
            <a:ext cx="4450909" cy="5760000"/>
          </a:xfrm>
          <a:prstGeom prst="rect">
            <a:avLst/>
          </a:prstGeom>
        </p:spPr>
      </p:pic>
      <p:pic>
        <p:nvPicPr>
          <p:cNvPr id="4" name="Imagen 3" descr="Syrtis_no_Hellas_v_t6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490846" y="595700"/>
            <a:ext cx="4450909" cy="57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96563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455200" y="-1"/>
            <a:ext cx="8229600" cy="7055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000" dirty="0"/>
              <a:t>V</a:t>
            </a:r>
            <a:r>
              <a:rPr lang="en-US" sz="3000" dirty="0" smtClean="0"/>
              <a:t> wind @ t=7; 0430 UTC</a:t>
            </a:r>
            <a:endParaRPr lang="en-US" sz="3000" dirty="0"/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-1513300" y="544688"/>
            <a:ext cx="8229600" cy="7055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200" dirty="0" err="1" smtClean="0"/>
              <a:t>Syrtis</a:t>
            </a:r>
            <a:r>
              <a:rPr lang="en-US" sz="2200" dirty="0" smtClean="0"/>
              <a:t> including Hellas</a:t>
            </a:r>
            <a:endParaRPr lang="en-US" sz="2200" dirty="0"/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2601500" y="544688"/>
            <a:ext cx="8229600" cy="7055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200" dirty="0" err="1" smtClean="0"/>
              <a:t>Syrtis</a:t>
            </a:r>
            <a:r>
              <a:rPr lang="en-US" sz="2200" dirty="0" smtClean="0"/>
              <a:t> without Hellas</a:t>
            </a:r>
            <a:endParaRPr lang="en-US" sz="2200" dirty="0"/>
          </a:p>
        </p:txBody>
      </p:sp>
      <p:pic>
        <p:nvPicPr>
          <p:cNvPr id="3" name="Imagen 2" descr="Syrtis_Hellas_v_t7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76045" y="595699"/>
            <a:ext cx="4450909" cy="5760000"/>
          </a:xfrm>
          <a:prstGeom prst="rect">
            <a:avLst/>
          </a:prstGeom>
        </p:spPr>
      </p:pic>
      <p:pic>
        <p:nvPicPr>
          <p:cNvPr id="5" name="Imagen 4" descr="Syrtis_no_Hellas_v_t7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490846" y="595699"/>
            <a:ext cx="4450909" cy="57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96563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455200" y="-1"/>
            <a:ext cx="8229600" cy="7055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000" dirty="0"/>
              <a:t>V</a:t>
            </a:r>
            <a:r>
              <a:rPr lang="en-US" sz="3000" dirty="0" smtClean="0"/>
              <a:t> wind @ t=8; 0600 UTC</a:t>
            </a:r>
            <a:endParaRPr lang="en-US" sz="3000" dirty="0"/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-1513300" y="544688"/>
            <a:ext cx="8229600" cy="7055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200" dirty="0" err="1" smtClean="0"/>
              <a:t>Syrtis</a:t>
            </a:r>
            <a:r>
              <a:rPr lang="en-US" sz="2200" dirty="0" smtClean="0"/>
              <a:t> including Hellas</a:t>
            </a:r>
            <a:endParaRPr lang="en-US" sz="2200" dirty="0"/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2601500" y="544688"/>
            <a:ext cx="8229600" cy="7055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200" dirty="0" err="1" smtClean="0"/>
              <a:t>Syrtis</a:t>
            </a:r>
            <a:r>
              <a:rPr lang="en-US" sz="2200" dirty="0" smtClean="0"/>
              <a:t> without Hellas</a:t>
            </a:r>
            <a:endParaRPr lang="en-US" sz="2200" dirty="0"/>
          </a:p>
        </p:txBody>
      </p:sp>
      <p:pic>
        <p:nvPicPr>
          <p:cNvPr id="4" name="Imagen 3" descr="Syrtis_Hellas_v_t8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76045" y="595699"/>
            <a:ext cx="4450909" cy="5760000"/>
          </a:xfrm>
          <a:prstGeom prst="rect">
            <a:avLst/>
          </a:prstGeom>
        </p:spPr>
      </p:pic>
      <p:pic>
        <p:nvPicPr>
          <p:cNvPr id="5" name="Imagen 4" descr="Syrtis_no_Hellas_v_t8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490846" y="595700"/>
            <a:ext cx="4450909" cy="57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96563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455200" y="-1"/>
            <a:ext cx="8229600" cy="7055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000" dirty="0"/>
              <a:t>V</a:t>
            </a:r>
            <a:r>
              <a:rPr lang="en-US" sz="3000" dirty="0" smtClean="0"/>
              <a:t> wind @ t=9; 0730 UTC</a:t>
            </a:r>
            <a:endParaRPr lang="en-US" sz="3000" dirty="0"/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-1513300" y="544688"/>
            <a:ext cx="8229600" cy="7055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200" dirty="0" err="1" smtClean="0"/>
              <a:t>Syrtis</a:t>
            </a:r>
            <a:r>
              <a:rPr lang="en-US" sz="2200" dirty="0" smtClean="0"/>
              <a:t> including Hellas</a:t>
            </a:r>
            <a:endParaRPr lang="en-US" sz="2200" dirty="0"/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2601500" y="544688"/>
            <a:ext cx="8229600" cy="7055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200" dirty="0" err="1" smtClean="0"/>
              <a:t>Syrtis</a:t>
            </a:r>
            <a:r>
              <a:rPr lang="en-US" sz="2200" dirty="0" smtClean="0"/>
              <a:t> without Hellas</a:t>
            </a:r>
            <a:endParaRPr lang="en-US" sz="2200" dirty="0"/>
          </a:p>
        </p:txBody>
      </p:sp>
      <p:pic>
        <p:nvPicPr>
          <p:cNvPr id="3" name="Imagen 2" descr="Syrtis_Hellas_v_t9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76045" y="595699"/>
            <a:ext cx="4450909" cy="5760000"/>
          </a:xfrm>
          <a:prstGeom prst="rect">
            <a:avLst/>
          </a:prstGeom>
        </p:spPr>
      </p:pic>
      <p:pic>
        <p:nvPicPr>
          <p:cNvPr id="6" name="Imagen 5" descr="Syrtis_no_Hellas_v_t9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490845" y="595699"/>
            <a:ext cx="4450909" cy="57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06777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455200" y="-1"/>
            <a:ext cx="8229600" cy="7055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000" dirty="0"/>
              <a:t>V</a:t>
            </a:r>
            <a:r>
              <a:rPr lang="en-US" sz="3000" dirty="0" smtClean="0"/>
              <a:t> wind @ t=10; 0900 UTC</a:t>
            </a:r>
            <a:endParaRPr lang="en-US" sz="3000" dirty="0"/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-1513300" y="544688"/>
            <a:ext cx="8229600" cy="7055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200" dirty="0" err="1" smtClean="0"/>
              <a:t>Syrtis</a:t>
            </a:r>
            <a:r>
              <a:rPr lang="en-US" sz="2200" dirty="0" smtClean="0"/>
              <a:t> including Hellas</a:t>
            </a:r>
            <a:endParaRPr lang="en-US" sz="2200" dirty="0"/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2601500" y="544688"/>
            <a:ext cx="8229600" cy="7055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200" dirty="0" err="1" smtClean="0"/>
              <a:t>Syrtis</a:t>
            </a:r>
            <a:r>
              <a:rPr lang="en-US" sz="2200" dirty="0" smtClean="0"/>
              <a:t> without Hellas</a:t>
            </a:r>
            <a:endParaRPr lang="en-US" sz="2200" dirty="0"/>
          </a:p>
        </p:txBody>
      </p:sp>
      <p:pic>
        <p:nvPicPr>
          <p:cNvPr id="3" name="Imagen 2" descr="Syrtis_Hellas_v_t10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76045" y="595699"/>
            <a:ext cx="4450909" cy="5760000"/>
          </a:xfrm>
          <a:prstGeom prst="rect">
            <a:avLst/>
          </a:prstGeom>
        </p:spPr>
      </p:pic>
      <p:pic>
        <p:nvPicPr>
          <p:cNvPr id="4" name="Imagen 3" descr="Syrtis_no_Hellas_v_t10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490846" y="595699"/>
            <a:ext cx="4450909" cy="57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35927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455200" y="-1"/>
            <a:ext cx="8229600" cy="7055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000" dirty="0"/>
              <a:t>V</a:t>
            </a:r>
            <a:r>
              <a:rPr lang="en-US" sz="3000" dirty="0" smtClean="0"/>
              <a:t> wind @ t=11; 1030 UTC</a:t>
            </a:r>
            <a:endParaRPr lang="en-US" sz="3000" dirty="0"/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-1513300" y="544688"/>
            <a:ext cx="8229600" cy="7055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200" dirty="0" err="1" smtClean="0"/>
              <a:t>Syrtis</a:t>
            </a:r>
            <a:r>
              <a:rPr lang="en-US" sz="2200" dirty="0" smtClean="0"/>
              <a:t> including Hellas</a:t>
            </a:r>
            <a:endParaRPr lang="en-US" sz="2200" dirty="0"/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2601500" y="544688"/>
            <a:ext cx="8229600" cy="7055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200" dirty="0" err="1" smtClean="0"/>
              <a:t>Syrtis</a:t>
            </a:r>
            <a:r>
              <a:rPr lang="en-US" sz="2200" dirty="0" smtClean="0"/>
              <a:t> without Hellas</a:t>
            </a:r>
            <a:endParaRPr lang="en-US" sz="2200" dirty="0"/>
          </a:p>
        </p:txBody>
      </p:sp>
      <p:pic>
        <p:nvPicPr>
          <p:cNvPr id="3" name="Imagen 2" descr="Syrtis_Hellas_v_t11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76045" y="595699"/>
            <a:ext cx="4450909" cy="5760000"/>
          </a:xfrm>
          <a:prstGeom prst="rect">
            <a:avLst/>
          </a:prstGeom>
        </p:spPr>
      </p:pic>
      <p:pic>
        <p:nvPicPr>
          <p:cNvPr id="4" name="Imagen 3" descr="Syrtis_no_Hellas_v_t11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490846" y="595700"/>
            <a:ext cx="4450909" cy="57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2793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455200" y="-1"/>
            <a:ext cx="8229600" cy="7055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000" dirty="0"/>
              <a:t>V</a:t>
            </a:r>
            <a:r>
              <a:rPr lang="en-US" sz="3000" dirty="0" smtClean="0"/>
              <a:t> wind @ t=12; 1200 UTC</a:t>
            </a:r>
            <a:endParaRPr lang="en-US" sz="3000" dirty="0"/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-1513300" y="544688"/>
            <a:ext cx="8229600" cy="7055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200" dirty="0" err="1" smtClean="0"/>
              <a:t>Syrtis</a:t>
            </a:r>
            <a:r>
              <a:rPr lang="en-US" sz="2200" dirty="0" smtClean="0"/>
              <a:t> including Hellas</a:t>
            </a:r>
            <a:endParaRPr lang="en-US" sz="2200" dirty="0"/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2601500" y="544688"/>
            <a:ext cx="8229600" cy="7055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200" dirty="0" err="1" smtClean="0"/>
              <a:t>Syrtis</a:t>
            </a:r>
            <a:r>
              <a:rPr lang="en-US" sz="2200" dirty="0" smtClean="0"/>
              <a:t> without Hellas</a:t>
            </a:r>
            <a:endParaRPr lang="en-US" sz="2200" dirty="0"/>
          </a:p>
        </p:txBody>
      </p:sp>
      <p:pic>
        <p:nvPicPr>
          <p:cNvPr id="3" name="Imagen 2" descr="Syrtis_Hellas_v_t12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76045" y="595699"/>
            <a:ext cx="4450909" cy="5760000"/>
          </a:xfrm>
          <a:prstGeom prst="rect">
            <a:avLst/>
          </a:prstGeom>
        </p:spPr>
      </p:pic>
      <p:pic>
        <p:nvPicPr>
          <p:cNvPr id="4" name="Imagen 3" descr="Syrtis_no_Hellas_v_t12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490846" y="595700"/>
            <a:ext cx="4450909" cy="57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35927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455200" y="-1"/>
            <a:ext cx="8229600" cy="7055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000" dirty="0"/>
              <a:t>V</a:t>
            </a:r>
            <a:r>
              <a:rPr lang="en-US" sz="3000" dirty="0" smtClean="0"/>
              <a:t> wind @ t=13; 1330 UTC</a:t>
            </a:r>
            <a:endParaRPr lang="en-US" sz="3000" dirty="0"/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-1513300" y="544688"/>
            <a:ext cx="8229600" cy="7055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200" dirty="0" err="1" smtClean="0"/>
              <a:t>Syrtis</a:t>
            </a:r>
            <a:r>
              <a:rPr lang="en-US" sz="2200" dirty="0" smtClean="0"/>
              <a:t> including Hellas</a:t>
            </a:r>
            <a:endParaRPr lang="en-US" sz="2200" dirty="0"/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2601500" y="544688"/>
            <a:ext cx="8229600" cy="7055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200" dirty="0" err="1" smtClean="0"/>
              <a:t>Syrtis</a:t>
            </a:r>
            <a:r>
              <a:rPr lang="en-US" sz="2200" dirty="0" smtClean="0"/>
              <a:t> without Hellas</a:t>
            </a:r>
            <a:endParaRPr lang="en-US" sz="2200" dirty="0"/>
          </a:p>
        </p:txBody>
      </p:sp>
      <p:pic>
        <p:nvPicPr>
          <p:cNvPr id="3" name="Imagen 2" descr="Syrtis_Hellas_v_t13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76045" y="595699"/>
            <a:ext cx="4450909" cy="5760000"/>
          </a:xfrm>
          <a:prstGeom prst="rect">
            <a:avLst/>
          </a:prstGeom>
        </p:spPr>
      </p:pic>
      <p:pic>
        <p:nvPicPr>
          <p:cNvPr id="4" name="Imagen 3" descr="Syrtis_no_Hellas_v_t13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490846" y="595699"/>
            <a:ext cx="4450909" cy="57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35927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455200" y="191910"/>
            <a:ext cx="8229600" cy="7055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000" dirty="0" smtClean="0"/>
              <a:t>U wind @ t=</a:t>
            </a:r>
            <a:r>
              <a:rPr lang="en-US" sz="3000" dirty="0"/>
              <a:t>2; </a:t>
            </a:r>
            <a:r>
              <a:rPr lang="en-US" sz="3000" dirty="0" smtClean="0"/>
              <a:t>2100 </a:t>
            </a:r>
            <a:r>
              <a:rPr lang="en-US" sz="3000" dirty="0"/>
              <a:t>UTC</a:t>
            </a:r>
          </a:p>
          <a:p>
            <a:endParaRPr lang="en-US" sz="3000" dirty="0"/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-1513300" y="544688"/>
            <a:ext cx="8229600" cy="7055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200" dirty="0" err="1" smtClean="0"/>
              <a:t>Syrtis</a:t>
            </a:r>
            <a:r>
              <a:rPr lang="en-US" sz="2200" dirty="0" smtClean="0"/>
              <a:t> including Hellas</a:t>
            </a:r>
            <a:endParaRPr lang="en-US" sz="2200" dirty="0"/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2601500" y="544688"/>
            <a:ext cx="8229600" cy="7055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200" dirty="0" err="1" smtClean="0"/>
              <a:t>Syrtis</a:t>
            </a:r>
            <a:r>
              <a:rPr lang="en-US" sz="2200" dirty="0" smtClean="0"/>
              <a:t> without Hellas</a:t>
            </a:r>
            <a:endParaRPr lang="en-US" sz="2200" dirty="0"/>
          </a:p>
        </p:txBody>
      </p:sp>
      <p:pic>
        <p:nvPicPr>
          <p:cNvPr id="5" name="Imagen 4" descr="Syrtis_Hellas_t2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76045" y="595699"/>
            <a:ext cx="4450909" cy="5760000"/>
          </a:xfrm>
          <a:prstGeom prst="rect">
            <a:avLst/>
          </a:prstGeom>
        </p:spPr>
      </p:pic>
      <p:pic>
        <p:nvPicPr>
          <p:cNvPr id="6" name="Imagen 5" descr="Syrtis_no_t2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490846" y="595699"/>
            <a:ext cx="4450909" cy="57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72172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455200" y="-1"/>
            <a:ext cx="8229600" cy="7055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000" dirty="0"/>
              <a:t>V</a:t>
            </a:r>
            <a:r>
              <a:rPr lang="en-US" sz="3000" dirty="0" smtClean="0"/>
              <a:t> wind @ t=14; 1500 UTC</a:t>
            </a:r>
            <a:endParaRPr lang="en-US" sz="3000" dirty="0"/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-1513300" y="544688"/>
            <a:ext cx="8229600" cy="7055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200" dirty="0" err="1" smtClean="0"/>
              <a:t>Syrtis</a:t>
            </a:r>
            <a:r>
              <a:rPr lang="en-US" sz="2200" dirty="0" smtClean="0"/>
              <a:t> including Hellas</a:t>
            </a:r>
            <a:endParaRPr lang="en-US" sz="2200" dirty="0"/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2601500" y="544688"/>
            <a:ext cx="8229600" cy="7055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200" dirty="0" err="1" smtClean="0"/>
              <a:t>Syrtis</a:t>
            </a:r>
            <a:r>
              <a:rPr lang="en-US" sz="2200" dirty="0" smtClean="0"/>
              <a:t> without Hellas</a:t>
            </a:r>
            <a:endParaRPr lang="en-US" sz="2200" dirty="0"/>
          </a:p>
        </p:txBody>
      </p:sp>
      <p:pic>
        <p:nvPicPr>
          <p:cNvPr id="3" name="Imagen 2" descr="Syrtis_Hellas_v_t14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76045" y="595699"/>
            <a:ext cx="4450909" cy="5760000"/>
          </a:xfrm>
          <a:prstGeom prst="rect">
            <a:avLst/>
          </a:prstGeom>
        </p:spPr>
      </p:pic>
      <p:pic>
        <p:nvPicPr>
          <p:cNvPr id="4" name="Imagen 3" descr="Syrtis_no_Hellas_v_t14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490846" y="595700"/>
            <a:ext cx="4450909" cy="57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35927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455200" y="-1"/>
            <a:ext cx="8229600" cy="7055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000" dirty="0"/>
              <a:t>V</a:t>
            </a:r>
            <a:r>
              <a:rPr lang="en-US" sz="3000" dirty="0" smtClean="0"/>
              <a:t> wind @ t=15; 1630 UTC</a:t>
            </a:r>
            <a:endParaRPr lang="en-US" sz="3000" dirty="0"/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-1513300" y="544688"/>
            <a:ext cx="8229600" cy="7055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200" dirty="0" err="1" smtClean="0"/>
              <a:t>Syrtis</a:t>
            </a:r>
            <a:r>
              <a:rPr lang="en-US" sz="2200" dirty="0" smtClean="0"/>
              <a:t> including Hellas</a:t>
            </a:r>
            <a:endParaRPr lang="en-US" sz="2200" dirty="0"/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2601500" y="544688"/>
            <a:ext cx="8229600" cy="7055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200" dirty="0" err="1" smtClean="0"/>
              <a:t>Syrtis</a:t>
            </a:r>
            <a:r>
              <a:rPr lang="en-US" sz="2200" dirty="0" smtClean="0"/>
              <a:t> without Hellas</a:t>
            </a:r>
            <a:endParaRPr lang="en-US" sz="2200" dirty="0"/>
          </a:p>
        </p:txBody>
      </p:sp>
      <p:pic>
        <p:nvPicPr>
          <p:cNvPr id="3" name="Imagen 2" descr="Syrtis_Hellas_v_t15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76045" y="595699"/>
            <a:ext cx="4450909" cy="5760000"/>
          </a:xfrm>
          <a:prstGeom prst="rect">
            <a:avLst/>
          </a:prstGeom>
        </p:spPr>
      </p:pic>
      <p:pic>
        <p:nvPicPr>
          <p:cNvPr id="4" name="Imagen 3" descr="Syrtis_no_Hellas_v_t15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490846" y="595699"/>
            <a:ext cx="4450909" cy="57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35927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455200" y="-1"/>
            <a:ext cx="8229600" cy="7055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000" dirty="0"/>
              <a:t>V</a:t>
            </a:r>
            <a:r>
              <a:rPr lang="en-US" sz="3000" dirty="0" smtClean="0"/>
              <a:t> wind @ t</a:t>
            </a:r>
            <a:r>
              <a:rPr lang="en-US" sz="3000" smtClean="0"/>
              <a:t>=16; 1800 UTC</a:t>
            </a:r>
            <a:endParaRPr lang="en-US" sz="3000" dirty="0"/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-1513300" y="544688"/>
            <a:ext cx="8229600" cy="7055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200" dirty="0" err="1" smtClean="0"/>
              <a:t>Syrtis</a:t>
            </a:r>
            <a:r>
              <a:rPr lang="en-US" sz="2200" dirty="0" smtClean="0"/>
              <a:t> including Hellas</a:t>
            </a:r>
            <a:endParaRPr lang="en-US" sz="2200" dirty="0"/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2601500" y="544688"/>
            <a:ext cx="8229600" cy="7055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200" dirty="0" err="1" smtClean="0"/>
              <a:t>Syrtis</a:t>
            </a:r>
            <a:r>
              <a:rPr lang="en-US" sz="2200" dirty="0" smtClean="0"/>
              <a:t> without Hellas</a:t>
            </a:r>
            <a:endParaRPr lang="en-US" sz="2200" dirty="0"/>
          </a:p>
        </p:txBody>
      </p:sp>
      <p:pic>
        <p:nvPicPr>
          <p:cNvPr id="3" name="Imagen 2" descr="Syrtis_Hellas_v_t16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76045" y="595699"/>
            <a:ext cx="4450909" cy="5760000"/>
          </a:xfrm>
          <a:prstGeom prst="rect">
            <a:avLst/>
          </a:prstGeom>
        </p:spPr>
      </p:pic>
      <p:pic>
        <p:nvPicPr>
          <p:cNvPr id="4" name="Imagen 3" descr="Syrtis_no_Hellas_v_t16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490846" y="595700"/>
            <a:ext cx="4450909" cy="57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35927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455200" y="191910"/>
            <a:ext cx="8229600" cy="7055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000" dirty="0" smtClean="0"/>
              <a:t>W</a:t>
            </a:r>
            <a:r>
              <a:rPr lang="en-US" sz="3000" dirty="0" smtClean="0"/>
              <a:t>ind speed </a:t>
            </a:r>
            <a:r>
              <a:rPr lang="en-US" sz="3000" dirty="0" smtClean="0"/>
              <a:t>@ t=</a:t>
            </a:r>
            <a:r>
              <a:rPr lang="en-US" sz="3000" dirty="0"/>
              <a:t>1; 1930 UTC</a:t>
            </a:r>
          </a:p>
          <a:p>
            <a:endParaRPr lang="en-US" sz="3000" dirty="0"/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-1513300" y="544688"/>
            <a:ext cx="8229600" cy="7055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200" dirty="0" err="1" smtClean="0"/>
              <a:t>Syrtis</a:t>
            </a:r>
            <a:r>
              <a:rPr lang="en-US" sz="2200" dirty="0" smtClean="0"/>
              <a:t> including Hellas</a:t>
            </a:r>
            <a:endParaRPr lang="en-US" sz="2200" dirty="0"/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2601500" y="544688"/>
            <a:ext cx="8229600" cy="7055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200" dirty="0" err="1" smtClean="0"/>
              <a:t>Syrtis</a:t>
            </a:r>
            <a:r>
              <a:rPr lang="en-US" sz="2200" dirty="0" smtClean="0"/>
              <a:t> without Hellas</a:t>
            </a:r>
            <a:endParaRPr lang="en-US" sz="2200" dirty="0"/>
          </a:p>
        </p:txBody>
      </p:sp>
      <p:pic>
        <p:nvPicPr>
          <p:cNvPr id="3" name="Imagen 2" descr="Syrtis_Hellas_ws_t1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76045" y="595699"/>
            <a:ext cx="4450909" cy="5760000"/>
          </a:xfrm>
          <a:prstGeom prst="rect">
            <a:avLst/>
          </a:prstGeom>
        </p:spPr>
      </p:pic>
      <p:pic>
        <p:nvPicPr>
          <p:cNvPr id="4" name="Imagen 3" descr="Syrtis_no_Hellas_ws_t1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490846" y="595699"/>
            <a:ext cx="4450909" cy="57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41389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455200" y="191910"/>
            <a:ext cx="8229600" cy="7055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000" dirty="0"/>
              <a:t>Wind speed @ </a:t>
            </a:r>
            <a:r>
              <a:rPr lang="en-US" sz="3000" dirty="0" smtClean="0"/>
              <a:t>t=</a:t>
            </a:r>
            <a:r>
              <a:rPr lang="en-US" sz="3000" dirty="0"/>
              <a:t>2; </a:t>
            </a:r>
            <a:r>
              <a:rPr lang="en-US" sz="3000" dirty="0" smtClean="0"/>
              <a:t>2100 </a:t>
            </a:r>
            <a:r>
              <a:rPr lang="en-US" sz="3000" dirty="0"/>
              <a:t>UTC</a:t>
            </a:r>
          </a:p>
          <a:p>
            <a:endParaRPr lang="en-US" sz="3000" dirty="0"/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-1513300" y="544688"/>
            <a:ext cx="8229600" cy="7055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200" dirty="0" err="1" smtClean="0"/>
              <a:t>Syrtis</a:t>
            </a:r>
            <a:r>
              <a:rPr lang="en-US" sz="2200" dirty="0" smtClean="0"/>
              <a:t> including Hellas</a:t>
            </a:r>
            <a:endParaRPr lang="en-US" sz="2200" dirty="0"/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2601500" y="544688"/>
            <a:ext cx="8229600" cy="7055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200" dirty="0" err="1" smtClean="0"/>
              <a:t>Syrtis</a:t>
            </a:r>
            <a:r>
              <a:rPr lang="en-US" sz="2200" dirty="0" smtClean="0"/>
              <a:t> without Hellas</a:t>
            </a:r>
            <a:endParaRPr lang="en-US" sz="2200" dirty="0"/>
          </a:p>
        </p:txBody>
      </p:sp>
      <p:pic>
        <p:nvPicPr>
          <p:cNvPr id="4" name="Imagen 3" descr="Syrtis_Hellas_ws_t2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76045" y="595699"/>
            <a:ext cx="4450909" cy="5760000"/>
          </a:xfrm>
          <a:prstGeom prst="rect">
            <a:avLst/>
          </a:prstGeom>
        </p:spPr>
      </p:pic>
      <p:pic>
        <p:nvPicPr>
          <p:cNvPr id="7" name="Imagen 6" descr="Syrtis_no_Hellas_ws_t2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490846" y="595699"/>
            <a:ext cx="4450909" cy="57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76348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455200" y="191910"/>
            <a:ext cx="8229600" cy="7055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000" dirty="0"/>
              <a:t>Wind speed @ </a:t>
            </a:r>
            <a:r>
              <a:rPr lang="en-US" sz="3000" dirty="0" smtClean="0"/>
              <a:t>t=</a:t>
            </a:r>
            <a:r>
              <a:rPr lang="en-US" sz="3000" dirty="0"/>
              <a:t>3; </a:t>
            </a:r>
            <a:r>
              <a:rPr lang="en-US" sz="3000" dirty="0" smtClean="0"/>
              <a:t>2230 </a:t>
            </a:r>
            <a:r>
              <a:rPr lang="en-US" sz="3000" dirty="0"/>
              <a:t>UTC</a:t>
            </a:r>
          </a:p>
          <a:p>
            <a:endParaRPr lang="en-US" sz="3000" dirty="0"/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-1513300" y="544688"/>
            <a:ext cx="8229600" cy="7055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200" dirty="0" err="1" smtClean="0"/>
              <a:t>Syrtis</a:t>
            </a:r>
            <a:r>
              <a:rPr lang="en-US" sz="2200" dirty="0" smtClean="0"/>
              <a:t> including Hellas</a:t>
            </a:r>
            <a:endParaRPr lang="en-US" sz="2200" dirty="0"/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2601500" y="544688"/>
            <a:ext cx="8229600" cy="7055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200" dirty="0" err="1" smtClean="0"/>
              <a:t>Syrtis</a:t>
            </a:r>
            <a:r>
              <a:rPr lang="en-US" sz="2200" dirty="0" smtClean="0"/>
              <a:t> without Hellas</a:t>
            </a:r>
            <a:endParaRPr lang="en-US" sz="2200" dirty="0"/>
          </a:p>
        </p:txBody>
      </p:sp>
      <p:pic>
        <p:nvPicPr>
          <p:cNvPr id="3" name="Imagen 2" descr="Syrtis_Hellas_ws_t3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76045" y="595699"/>
            <a:ext cx="4450909" cy="5760000"/>
          </a:xfrm>
          <a:prstGeom prst="rect">
            <a:avLst/>
          </a:prstGeom>
        </p:spPr>
      </p:pic>
      <p:pic>
        <p:nvPicPr>
          <p:cNvPr id="4" name="Imagen 3" descr="Syrtis_no_Hellas_ws_t3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490846" y="595699"/>
            <a:ext cx="4450909" cy="57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28252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455200" y="191910"/>
            <a:ext cx="8229600" cy="7055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000" dirty="0"/>
              <a:t>Wind speed @ </a:t>
            </a:r>
            <a:r>
              <a:rPr lang="en-US" sz="3000" dirty="0" smtClean="0"/>
              <a:t>t=</a:t>
            </a:r>
            <a:r>
              <a:rPr lang="en-US" sz="3000" dirty="0"/>
              <a:t>4; </a:t>
            </a:r>
            <a:r>
              <a:rPr lang="en-US" sz="3000" dirty="0" smtClean="0"/>
              <a:t>0000 </a:t>
            </a:r>
            <a:r>
              <a:rPr lang="en-US" sz="3000" dirty="0"/>
              <a:t>UTC</a:t>
            </a:r>
          </a:p>
          <a:p>
            <a:endParaRPr lang="en-US" sz="3000" dirty="0"/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-1513300" y="544688"/>
            <a:ext cx="8229600" cy="7055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200" dirty="0" err="1" smtClean="0"/>
              <a:t>Syrtis</a:t>
            </a:r>
            <a:r>
              <a:rPr lang="en-US" sz="2200" dirty="0" smtClean="0"/>
              <a:t> including Hellas</a:t>
            </a:r>
            <a:endParaRPr lang="en-US" sz="2200" dirty="0"/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2601500" y="544688"/>
            <a:ext cx="8229600" cy="7055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200" dirty="0" err="1" smtClean="0"/>
              <a:t>Syrtis</a:t>
            </a:r>
            <a:r>
              <a:rPr lang="en-US" sz="2200" dirty="0" smtClean="0"/>
              <a:t> without Hellas</a:t>
            </a:r>
            <a:endParaRPr lang="en-US" sz="2200" dirty="0"/>
          </a:p>
        </p:txBody>
      </p:sp>
      <p:pic>
        <p:nvPicPr>
          <p:cNvPr id="3" name="Imagen 2" descr="Syrtis_Hellas_ws_t4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76045" y="595699"/>
            <a:ext cx="4450909" cy="5760000"/>
          </a:xfrm>
          <a:prstGeom prst="rect">
            <a:avLst/>
          </a:prstGeom>
        </p:spPr>
      </p:pic>
      <p:pic>
        <p:nvPicPr>
          <p:cNvPr id="4" name="Imagen 3" descr="Syrtis_no_Hellas_ws_t4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490846" y="595699"/>
            <a:ext cx="4450909" cy="57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62737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455200" y="-1"/>
            <a:ext cx="8229600" cy="7055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000" dirty="0"/>
              <a:t>Wind speed @ </a:t>
            </a:r>
            <a:r>
              <a:rPr lang="en-US" sz="3000" dirty="0" smtClean="0"/>
              <a:t>t=5; 0130 UTC</a:t>
            </a:r>
            <a:endParaRPr lang="en-US" sz="3000" dirty="0"/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-1513300" y="544688"/>
            <a:ext cx="8229600" cy="7055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200" dirty="0" err="1" smtClean="0"/>
              <a:t>Syrtis</a:t>
            </a:r>
            <a:r>
              <a:rPr lang="en-US" sz="2200" dirty="0" smtClean="0"/>
              <a:t> including Hellas</a:t>
            </a:r>
            <a:endParaRPr lang="en-US" sz="2200" dirty="0"/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2601500" y="544688"/>
            <a:ext cx="8229600" cy="7055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200" dirty="0" err="1" smtClean="0"/>
              <a:t>Syrtis</a:t>
            </a:r>
            <a:r>
              <a:rPr lang="en-US" sz="2200" dirty="0" smtClean="0"/>
              <a:t> without Hellas</a:t>
            </a:r>
            <a:endParaRPr lang="en-US" sz="2200" dirty="0"/>
          </a:p>
        </p:txBody>
      </p:sp>
      <p:pic>
        <p:nvPicPr>
          <p:cNvPr id="3" name="Imagen 2" descr="Syrtis_Hellas_ws_t5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76045" y="595699"/>
            <a:ext cx="4450909" cy="5760000"/>
          </a:xfrm>
          <a:prstGeom prst="rect">
            <a:avLst/>
          </a:prstGeom>
        </p:spPr>
      </p:pic>
      <p:pic>
        <p:nvPicPr>
          <p:cNvPr id="4" name="Imagen 3" descr="Syrtis_no_Hellas_ws_t5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490846" y="595699"/>
            <a:ext cx="4450909" cy="57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64467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455200" y="-1"/>
            <a:ext cx="8229600" cy="7055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000" dirty="0"/>
              <a:t>Wind speed @ </a:t>
            </a:r>
            <a:r>
              <a:rPr lang="en-US" sz="3000" dirty="0" smtClean="0"/>
              <a:t>t=6; 0300 UTC</a:t>
            </a:r>
            <a:endParaRPr lang="en-US" sz="3000" dirty="0"/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-1513300" y="544688"/>
            <a:ext cx="8229600" cy="7055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200" dirty="0" err="1" smtClean="0"/>
              <a:t>Syrtis</a:t>
            </a:r>
            <a:r>
              <a:rPr lang="en-US" sz="2200" dirty="0" smtClean="0"/>
              <a:t> including Hellas</a:t>
            </a:r>
            <a:endParaRPr lang="en-US" sz="2200" dirty="0"/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2601500" y="544688"/>
            <a:ext cx="8229600" cy="7055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200" dirty="0" err="1" smtClean="0"/>
              <a:t>Syrtis</a:t>
            </a:r>
            <a:r>
              <a:rPr lang="en-US" sz="2200" dirty="0" smtClean="0"/>
              <a:t> without Hellas</a:t>
            </a:r>
            <a:endParaRPr lang="en-US" sz="2200" dirty="0"/>
          </a:p>
        </p:txBody>
      </p:sp>
      <p:pic>
        <p:nvPicPr>
          <p:cNvPr id="3" name="Imagen 2" descr="Syrtis_Hellas_ws_t6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76045" y="595699"/>
            <a:ext cx="4450909" cy="5760000"/>
          </a:xfrm>
          <a:prstGeom prst="rect">
            <a:avLst/>
          </a:prstGeom>
        </p:spPr>
      </p:pic>
      <p:pic>
        <p:nvPicPr>
          <p:cNvPr id="8" name="Imagen 7" descr="Syrtis_no_Hellas_ws_t6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490846" y="595700"/>
            <a:ext cx="4450909" cy="57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19528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455200" y="-1"/>
            <a:ext cx="8229600" cy="7055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000" dirty="0"/>
              <a:t>Wind speed @ </a:t>
            </a:r>
            <a:r>
              <a:rPr lang="en-US" sz="3000" dirty="0" smtClean="0"/>
              <a:t>t=7; 0430 UTC</a:t>
            </a:r>
            <a:endParaRPr lang="en-US" sz="3000" dirty="0"/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-1513300" y="544688"/>
            <a:ext cx="8229600" cy="7055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200" dirty="0" err="1" smtClean="0"/>
              <a:t>Syrtis</a:t>
            </a:r>
            <a:r>
              <a:rPr lang="en-US" sz="2200" dirty="0" smtClean="0"/>
              <a:t> including Hellas</a:t>
            </a:r>
            <a:endParaRPr lang="en-US" sz="2200" dirty="0"/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2601500" y="544688"/>
            <a:ext cx="8229600" cy="7055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200" dirty="0" err="1" smtClean="0"/>
              <a:t>Syrtis</a:t>
            </a:r>
            <a:r>
              <a:rPr lang="en-US" sz="2200" dirty="0" smtClean="0"/>
              <a:t> without Hellas</a:t>
            </a:r>
            <a:endParaRPr lang="en-US" sz="2200" dirty="0"/>
          </a:p>
        </p:txBody>
      </p:sp>
      <p:pic>
        <p:nvPicPr>
          <p:cNvPr id="3" name="Imagen 2" descr="Syrtis_Hellas_ws_t7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76045" y="595699"/>
            <a:ext cx="4450909" cy="5760000"/>
          </a:xfrm>
          <a:prstGeom prst="rect">
            <a:avLst/>
          </a:prstGeom>
        </p:spPr>
      </p:pic>
      <p:pic>
        <p:nvPicPr>
          <p:cNvPr id="4" name="Imagen 3" descr="Syrtis_no_Hellas_ws_t7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490846" y="595700"/>
            <a:ext cx="4450909" cy="57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30327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455200" y="191910"/>
            <a:ext cx="8229600" cy="7055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000" dirty="0" smtClean="0"/>
              <a:t>U wind @ t=</a:t>
            </a:r>
            <a:r>
              <a:rPr lang="en-US" sz="3000" dirty="0"/>
              <a:t>3; </a:t>
            </a:r>
            <a:r>
              <a:rPr lang="en-US" sz="3000" dirty="0" smtClean="0"/>
              <a:t>2230 </a:t>
            </a:r>
            <a:r>
              <a:rPr lang="en-US" sz="3000" dirty="0"/>
              <a:t>UTC</a:t>
            </a:r>
          </a:p>
          <a:p>
            <a:endParaRPr lang="en-US" sz="3000" dirty="0"/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-1513300" y="544688"/>
            <a:ext cx="8229600" cy="7055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200" dirty="0" err="1" smtClean="0"/>
              <a:t>Syrtis</a:t>
            </a:r>
            <a:r>
              <a:rPr lang="en-US" sz="2200" dirty="0" smtClean="0"/>
              <a:t> including Hellas</a:t>
            </a:r>
            <a:endParaRPr lang="en-US" sz="2200" dirty="0"/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2601500" y="544688"/>
            <a:ext cx="8229600" cy="7055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200" dirty="0" err="1" smtClean="0"/>
              <a:t>Syrtis</a:t>
            </a:r>
            <a:r>
              <a:rPr lang="en-US" sz="2200" dirty="0" smtClean="0"/>
              <a:t> without Hellas</a:t>
            </a:r>
            <a:endParaRPr lang="en-US" sz="2200" dirty="0"/>
          </a:p>
        </p:txBody>
      </p:sp>
      <p:pic>
        <p:nvPicPr>
          <p:cNvPr id="5" name="Imagen 4" descr="Syrtis_Hellas_t3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76045" y="595699"/>
            <a:ext cx="4450909" cy="5760000"/>
          </a:xfrm>
          <a:prstGeom prst="rect">
            <a:avLst/>
          </a:prstGeom>
        </p:spPr>
      </p:pic>
      <p:pic>
        <p:nvPicPr>
          <p:cNvPr id="6" name="Imagen 5" descr="Syrtis_no_t3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490845" y="595699"/>
            <a:ext cx="4450909" cy="57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72172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455200" y="-1"/>
            <a:ext cx="8229600" cy="7055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000" dirty="0"/>
              <a:t>Wind speed @ </a:t>
            </a:r>
            <a:r>
              <a:rPr lang="en-US" sz="3000" dirty="0" smtClean="0"/>
              <a:t>t=8; 0600 UTC </a:t>
            </a:r>
            <a:endParaRPr lang="en-US" sz="3000" dirty="0"/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-1513300" y="544688"/>
            <a:ext cx="8229600" cy="7055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200" dirty="0" err="1" smtClean="0"/>
              <a:t>Syrtis</a:t>
            </a:r>
            <a:r>
              <a:rPr lang="en-US" sz="2200" dirty="0" smtClean="0"/>
              <a:t> including Hellas</a:t>
            </a:r>
            <a:endParaRPr lang="en-US" sz="2200" dirty="0"/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2601500" y="544688"/>
            <a:ext cx="8229600" cy="7055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200" dirty="0" err="1" smtClean="0"/>
              <a:t>Syrtis</a:t>
            </a:r>
            <a:r>
              <a:rPr lang="en-US" sz="2200" dirty="0" smtClean="0"/>
              <a:t> without Hellas</a:t>
            </a:r>
            <a:endParaRPr lang="en-US" sz="2200" dirty="0"/>
          </a:p>
        </p:txBody>
      </p:sp>
      <p:pic>
        <p:nvPicPr>
          <p:cNvPr id="3" name="Imagen 2" descr="Syrtis_Hellas_ws_t8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76045" y="595699"/>
            <a:ext cx="4450909" cy="5760000"/>
          </a:xfrm>
          <a:prstGeom prst="rect">
            <a:avLst/>
          </a:prstGeom>
        </p:spPr>
      </p:pic>
      <p:pic>
        <p:nvPicPr>
          <p:cNvPr id="4" name="Imagen 3" descr="Syrtis_no_Hellas_ws_t8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490846" y="595700"/>
            <a:ext cx="4450909" cy="57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26797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455200" y="-1"/>
            <a:ext cx="8229600" cy="7055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000" dirty="0"/>
              <a:t>Wind speed @ </a:t>
            </a:r>
            <a:r>
              <a:rPr lang="en-US" sz="3000" dirty="0" smtClean="0"/>
              <a:t>t=9; 0730 UTC</a:t>
            </a:r>
            <a:endParaRPr lang="en-US" sz="3000" dirty="0"/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-1513300" y="544688"/>
            <a:ext cx="8229600" cy="7055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200" dirty="0" err="1" smtClean="0"/>
              <a:t>Syrtis</a:t>
            </a:r>
            <a:r>
              <a:rPr lang="en-US" sz="2200" dirty="0" smtClean="0"/>
              <a:t> including Hellas</a:t>
            </a:r>
            <a:endParaRPr lang="en-US" sz="2200" dirty="0"/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2601500" y="544688"/>
            <a:ext cx="8229600" cy="7055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200" dirty="0" err="1" smtClean="0"/>
              <a:t>Syrtis</a:t>
            </a:r>
            <a:r>
              <a:rPr lang="en-US" sz="2200" dirty="0" smtClean="0"/>
              <a:t> without Hellas</a:t>
            </a:r>
            <a:endParaRPr lang="en-US" sz="2200" dirty="0"/>
          </a:p>
        </p:txBody>
      </p:sp>
      <p:pic>
        <p:nvPicPr>
          <p:cNvPr id="5" name="Imagen 4" descr="Syrtis_Hellas_ws_t9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76045" y="595699"/>
            <a:ext cx="4450909" cy="5760000"/>
          </a:xfrm>
          <a:prstGeom prst="rect">
            <a:avLst/>
          </a:prstGeom>
        </p:spPr>
      </p:pic>
      <p:pic>
        <p:nvPicPr>
          <p:cNvPr id="6" name="Imagen 5" descr="Syrtis_no_Hellas_ws_t9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490846" y="595700"/>
            <a:ext cx="4450909" cy="57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09727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455200" y="-1"/>
            <a:ext cx="8229600" cy="7055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000" dirty="0"/>
              <a:t>Wind speed @ </a:t>
            </a:r>
            <a:r>
              <a:rPr lang="en-US" sz="3000" dirty="0" smtClean="0"/>
              <a:t>t=10; 0900 UTC </a:t>
            </a:r>
            <a:endParaRPr lang="en-US" sz="3000" dirty="0"/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-1513300" y="544688"/>
            <a:ext cx="8229600" cy="7055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200" dirty="0" err="1" smtClean="0"/>
              <a:t>Syrtis</a:t>
            </a:r>
            <a:r>
              <a:rPr lang="en-US" sz="2200" dirty="0" smtClean="0"/>
              <a:t> including Hellas</a:t>
            </a:r>
            <a:endParaRPr lang="en-US" sz="2200" dirty="0"/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2601500" y="544688"/>
            <a:ext cx="8229600" cy="7055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200" dirty="0" err="1" smtClean="0"/>
              <a:t>Syrtis</a:t>
            </a:r>
            <a:r>
              <a:rPr lang="en-US" sz="2200" dirty="0" smtClean="0"/>
              <a:t> without Hellas</a:t>
            </a:r>
            <a:endParaRPr lang="en-US" sz="2200" dirty="0"/>
          </a:p>
        </p:txBody>
      </p:sp>
      <p:pic>
        <p:nvPicPr>
          <p:cNvPr id="3" name="Imagen 2" descr="Syrtis_Hellas_ws_t10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76045" y="595699"/>
            <a:ext cx="4450909" cy="5760000"/>
          </a:xfrm>
          <a:prstGeom prst="rect">
            <a:avLst/>
          </a:prstGeom>
        </p:spPr>
      </p:pic>
      <p:pic>
        <p:nvPicPr>
          <p:cNvPr id="6" name="Imagen 5" descr="Syrtis_no_Hellas_ws_t10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490846" y="595699"/>
            <a:ext cx="4450909" cy="57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2740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455200" y="-1"/>
            <a:ext cx="8229600" cy="7055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000" dirty="0"/>
              <a:t>Wind speed @ </a:t>
            </a:r>
            <a:r>
              <a:rPr lang="en-US" sz="3000" dirty="0" smtClean="0"/>
              <a:t>t=11; 1030 UTC</a:t>
            </a:r>
            <a:endParaRPr lang="en-US" sz="3000" dirty="0"/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-1513300" y="544688"/>
            <a:ext cx="8229600" cy="7055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200" dirty="0" err="1" smtClean="0"/>
              <a:t>Syrtis</a:t>
            </a:r>
            <a:r>
              <a:rPr lang="en-US" sz="2200" dirty="0" smtClean="0"/>
              <a:t> including Hellas</a:t>
            </a:r>
            <a:endParaRPr lang="en-US" sz="2200" dirty="0"/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2601500" y="544688"/>
            <a:ext cx="8229600" cy="7055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200" dirty="0" err="1" smtClean="0"/>
              <a:t>Syrtis</a:t>
            </a:r>
            <a:r>
              <a:rPr lang="en-US" sz="2200" dirty="0" smtClean="0"/>
              <a:t> without Hellas</a:t>
            </a:r>
            <a:endParaRPr lang="en-US" sz="2200" dirty="0"/>
          </a:p>
        </p:txBody>
      </p:sp>
      <p:pic>
        <p:nvPicPr>
          <p:cNvPr id="5" name="Imagen 4" descr="Syrtis_Hellas_ws_t11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76045" y="595699"/>
            <a:ext cx="4450909" cy="5760000"/>
          </a:xfrm>
          <a:prstGeom prst="rect">
            <a:avLst/>
          </a:prstGeom>
        </p:spPr>
      </p:pic>
      <p:pic>
        <p:nvPicPr>
          <p:cNvPr id="6" name="Imagen 5" descr="Syrtis_no_Hellas_ws_t11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490846" y="595700"/>
            <a:ext cx="4450909" cy="57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02229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455200" y="-1"/>
            <a:ext cx="8229600" cy="7055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000" dirty="0" smtClean="0"/>
              <a:t>Wind speed</a:t>
            </a:r>
            <a:r>
              <a:rPr lang="en-US" sz="3000" dirty="0" smtClean="0"/>
              <a:t> </a:t>
            </a:r>
            <a:r>
              <a:rPr lang="en-US" sz="3000" dirty="0" smtClean="0"/>
              <a:t>@ t=12; 1200 UTC</a:t>
            </a:r>
            <a:endParaRPr lang="en-US" sz="3000" dirty="0"/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-1513300" y="544688"/>
            <a:ext cx="8229600" cy="7055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200" dirty="0" err="1" smtClean="0"/>
              <a:t>Syrtis</a:t>
            </a:r>
            <a:r>
              <a:rPr lang="en-US" sz="2200" dirty="0" smtClean="0"/>
              <a:t> including Hellas</a:t>
            </a:r>
            <a:endParaRPr lang="en-US" sz="2200" dirty="0"/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2601500" y="544688"/>
            <a:ext cx="8229600" cy="7055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200" dirty="0" err="1" smtClean="0"/>
              <a:t>Syrtis</a:t>
            </a:r>
            <a:r>
              <a:rPr lang="en-US" sz="2200" dirty="0" smtClean="0"/>
              <a:t> without Hellas</a:t>
            </a:r>
            <a:endParaRPr lang="en-US" sz="2200" dirty="0"/>
          </a:p>
        </p:txBody>
      </p:sp>
      <p:pic>
        <p:nvPicPr>
          <p:cNvPr id="5" name="Imagen 4" descr="Syrtis_Hellas_ws_t12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76045" y="595699"/>
            <a:ext cx="4450909" cy="5760000"/>
          </a:xfrm>
          <a:prstGeom prst="rect">
            <a:avLst/>
          </a:prstGeom>
        </p:spPr>
      </p:pic>
      <p:pic>
        <p:nvPicPr>
          <p:cNvPr id="6" name="Imagen 5" descr="Syrtis_no_Hellas_ws_t12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490846" y="595699"/>
            <a:ext cx="4450909" cy="57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6305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455200" y="-1"/>
            <a:ext cx="8229600" cy="7055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000" dirty="0"/>
              <a:t>Wind speed @ </a:t>
            </a:r>
            <a:r>
              <a:rPr lang="en-US" sz="3000" dirty="0" smtClean="0"/>
              <a:t>t=13; 1330 UTC</a:t>
            </a:r>
            <a:endParaRPr lang="en-US" sz="3000" dirty="0"/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-1513300" y="544688"/>
            <a:ext cx="8229600" cy="7055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200" dirty="0" err="1" smtClean="0"/>
              <a:t>Syrtis</a:t>
            </a:r>
            <a:r>
              <a:rPr lang="en-US" sz="2200" dirty="0" smtClean="0"/>
              <a:t> including Hellas</a:t>
            </a:r>
            <a:endParaRPr lang="en-US" sz="2200" dirty="0"/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2601500" y="544688"/>
            <a:ext cx="8229600" cy="7055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200" dirty="0" err="1" smtClean="0"/>
              <a:t>Syrtis</a:t>
            </a:r>
            <a:r>
              <a:rPr lang="en-US" sz="2200" dirty="0" smtClean="0"/>
              <a:t> without Hellas</a:t>
            </a:r>
            <a:endParaRPr lang="en-US" sz="2200" dirty="0"/>
          </a:p>
        </p:txBody>
      </p:sp>
      <p:pic>
        <p:nvPicPr>
          <p:cNvPr id="5" name="Imagen 4" descr="Syrtis_Hellas_ws_t13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76045" y="595699"/>
            <a:ext cx="4450909" cy="5760000"/>
          </a:xfrm>
          <a:prstGeom prst="rect">
            <a:avLst/>
          </a:prstGeom>
        </p:spPr>
      </p:pic>
      <p:pic>
        <p:nvPicPr>
          <p:cNvPr id="6" name="Imagen 5" descr="Syrtis_no_Hellas_ws_t13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490846" y="595699"/>
            <a:ext cx="4450909" cy="57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02553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455200" y="-1"/>
            <a:ext cx="8229600" cy="7055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000" dirty="0"/>
              <a:t>Wind speed @ </a:t>
            </a:r>
            <a:r>
              <a:rPr lang="en-US" sz="3000" dirty="0" smtClean="0"/>
              <a:t>t=14; 1500 UTC </a:t>
            </a:r>
            <a:endParaRPr lang="en-US" sz="3000" dirty="0"/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-1513300" y="544688"/>
            <a:ext cx="8229600" cy="7055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200" dirty="0" err="1" smtClean="0"/>
              <a:t>Syrtis</a:t>
            </a:r>
            <a:r>
              <a:rPr lang="en-US" sz="2200" dirty="0" smtClean="0"/>
              <a:t> including Hellas</a:t>
            </a:r>
            <a:endParaRPr lang="en-US" sz="2200" dirty="0"/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2601500" y="544688"/>
            <a:ext cx="8229600" cy="7055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200" dirty="0" err="1" smtClean="0"/>
              <a:t>Syrtis</a:t>
            </a:r>
            <a:r>
              <a:rPr lang="en-US" sz="2200" dirty="0" smtClean="0"/>
              <a:t> without Hellas</a:t>
            </a:r>
            <a:endParaRPr lang="en-US" sz="2200" dirty="0"/>
          </a:p>
        </p:txBody>
      </p:sp>
      <p:pic>
        <p:nvPicPr>
          <p:cNvPr id="5" name="Imagen 4" descr="Syrtis_Hellas_ws_t14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76045" y="595699"/>
            <a:ext cx="4450909" cy="5760000"/>
          </a:xfrm>
          <a:prstGeom prst="rect">
            <a:avLst/>
          </a:prstGeom>
        </p:spPr>
      </p:pic>
      <p:pic>
        <p:nvPicPr>
          <p:cNvPr id="6" name="Imagen 5" descr="Syrtis_no_Hellas_ws_t14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490846" y="595700"/>
            <a:ext cx="4450909" cy="57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85804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455200" y="-1"/>
            <a:ext cx="8229600" cy="7055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000" dirty="0"/>
              <a:t>Wind speed @ </a:t>
            </a:r>
            <a:r>
              <a:rPr lang="en-US" sz="3000" dirty="0" smtClean="0"/>
              <a:t>t=15; 1630 UTC </a:t>
            </a:r>
            <a:endParaRPr lang="en-US" sz="3000" dirty="0"/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-1513300" y="544688"/>
            <a:ext cx="8229600" cy="7055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200" dirty="0" err="1" smtClean="0"/>
              <a:t>Syrtis</a:t>
            </a:r>
            <a:r>
              <a:rPr lang="en-US" sz="2200" dirty="0" smtClean="0"/>
              <a:t> including Hellas</a:t>
            </a:r>
            <a:endParaRPr lang="en-US" sz="2200" dirty="0"/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2601500" y="544688"/>
            <a:ext cx="8229600" cy="7055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200" dirty="0" err="1" smtClean="0"/>
              <a:t>Syrtis</a:t>
            </a:r>
            <a:r>
              <a:rPr lang="en-US" sz="2200" dirty="0" smtClean="0"/>
              <a:t> without Hellas</a:t>
            </a:r>
            <a:endParaRPr lang="en-US" sz="2200" dirty="0"/>
          </a:p>
        </p:txBody>
      </p:sp>
      <p:pic>
        <p:nvPicPr>
          <p:cNvPr id="5" name="Imagen 4" descr="Syrtis_Hellas_ws_t15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76045" y="595699"/>
            <a:ext cx="4450909" cy="5760000"/>
          </a:xfrm>
          <a:prstGeom prst="rect">
            <a:avLst/>
          </a:prstGeom>
        </p:spPr>
      </p:pic>
      <p:pic>
        <p:nvPicPr>
          <p:cNvPr id="6" name="Imagen 5" descr="Syrtis_no_Hellas_ws_t15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490846" y="595699"/>
            <a:ext cx="4450909" cy="57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48335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455200" y="-1"/>
            <a:ext cx="8229600" cy="7055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000" dirty="0"/>
              <a:t>Wind speed @ </a:t>
            </a:r>
            <a:r>
              <a:rPr lang="en-US" sz="3000" dirty="0" smtClean="0"/>
              <a:t>t=16; 1800 UTC</a:t>
            </a:r>
            <a:endParaRPr lang="en-US" sz="3000" dirty="0"/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-1513300" y="544688"/>
            <a:ext cx="8229600" cy="7055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200" dirty="0" err="1" smtClean="0"/>
              <a:t>Syrtis</a:t>
            </a:r>
            <a:r>
              <a:rPr lang="en-US" sz="2200" dirty="0" smtClean="0"/>
              <a:t> including Hellas</a:t>
            </a:r>
            <a:endParaRPr lang="en-US" sz="2200" dirty="0"/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2601500" y="544688"/>
            <a:ext cx="8229600" cy="7055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200" dirty="0" err="1" smtClean="0"/>
              <a:t>Syrtis</a:t>
            </a:r>
            <a:r>
              <a:rPr lang="en-US" sz="2200" dirty="0" smtClean="0"/>
              <a:t> without Hellas</a:t>
            </a:r>
            <a:endParaRPr lang="en-US" sz="2200" dirty="0"/>
          </a:p>
        </p:txBody>
      </p:sp>
      <p:pic>
        <p:nvPicPr>
          <p:cNvPr id="5" name="Imagen 4" descr="Syrtis_Hellas_ws_t16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76045" y="595699"/>
            <a:ext cx="4450909" cy="5760000"/>
          </a:xfrm>
          <a:prstGeom prst="rect">
            <a:avLst/>
          </a:prstGeom>
        </p:spPr>
      </p:pic>
      <p:pic>
        <p:nvPicPr>
          <p:cNvPr id="6" name="Imagen 5" descr="Syrtis_no_Hellas_ws_t16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490846" y="595700"/>
            <a:ext cx="4450909" cy="57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00318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455200" y="191910"/>
            <a:ext cx="8229600" cy="7055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000" dirty="0" smtClean="0"/>
              <a:t>Temperature </a:t>
            </a:r>
            <a:r>
              <a:rPr lang="en-US" sz="3000" dirty="0" smtClean="0"/>
              <a:t>@ </a:t>
            </a:r>
            <a:r>
              <a:rPr lang="en-US" sz="3000" dirty="0" smtClean="0"/>
              <a:t>t=</a:t>
            </a:r>
            <a:r>
              <a:rPr lang="en-US" sz="3000" dirty="0"/>
              <a:t>1; 1930 UTC</a:t>
            </a:r>
          </a:p>
          <a:p>
            <a:endParaRPr lang="en-US" sz="3000" dirty="0"/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-1513300" y="544688"/>
            <a:ext cx="8229600" cy="7055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200" dirty="0" err="1" smtClean="0"/>
              <a:t>Syrtis</a:t>
            </a:r>
            <a:r>
              <a:rPr lang="en-US" sz="2200" dirty="0" smtClean="0"/>
              <a:t> including Hellas</a:t>
            </a:r>
            <a:endParaRPr lang="en-US" sz="2200" dirty="0"/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2601500" y="544688"/>
            <a:ext cx="8229600" cy="7055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200" dirty="0" err="1" smtClean="0"/>
              <a:t>Syrtis</a:t>
            </a:r>
            <a:r>
              <a:rPr lang="en-US" sz="2200" dirty="0" smtClean="0"/>
              <a:t> without Hellas</a:t>
            </a:r>
            <a:endParaRPr lang="en-US" sz="2200" dirty="0"/>
          </a:p>
        </p:txBody>
      </p:sp>
      <p:pic>
        <p:nvPicPr>
          <p:cNvPr id="3" name="Imagen 2" descr="Syrtis_Hellas_temp_t1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76045" y="595699"/>
            <a:ext cx="4450909" cy="5760000"/>
          </a:xfrm>
          <a:prstGeom prst="rect">
            <a:avLst/>
          </a:prstGeom>
        </p:spPr>
      </p:pic>
      <p:pic>
        <p:nvPicPr>
          <p:cNvPr id="4" name="Imagen 3" descr="Syrtis_no_Hellas_temp_t1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490846" y="595700"/>
            <a:ext cx="4450909" cy="57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29773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455200" y="191910"/>
            <a:ext cx="8229600" cy="7055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000" dirty="0" smtClean="0"/>
              <a:t>U wind @ t=</a:t>
            </a:r>
            <a:r>
              <a:rPr lang="en-US" sz="3000" dirty="0"/>
              <a:t>4; </a:t>
            </a:r>
            <a:r>
              <a:rPr lang="en-US" sz="3000" dirty="0" smtClean="0"/>
              <a:t>0000 </a:t>
            </a:r>
            <a:r>
              <a:rPr lang="en-US" sz="3000" dirty="0"/>
              <a:t>UTC</a:t>
            </a:r>
          </a:p>
          <a:p>
            <a:endParaRPr lang="en-US" sz="3000" dirty="0"/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-1513300" y="544688"/>
            <a:ext cx="8229600" cy="7055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200" dirty="0" err="1" smtClean="0"/>
              <a:t>Syrtis</a:t>
            </a:r>
            <a:r>
              <a:rPr lang="en-US" sz="2200" dirty="0" smtClean="0"/>
              <a:t> including Hellas</a:t>
            </a:r>
            <a:endParaRPr lang="en-US" sz="2200" dirty="0"/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2601500" y="544688"/>
            <a:ext cx="8229600" cy="7055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200" dirty="0" err="1" smtClean="0"/>
              <a:t>Syrtis</a:t>
            </a:r>
            <a:r>
              <a:rPr lang="en-US" sz="2200" dirty="0" smtClean="0"/>
              <a:t> without Hellas</a:t>
            </a:r>
            <a:endParaRPr lang="en-US" sz="2200" dirty="0"/>
          </a:p>
        </p:txBody>
      </p:sp>
      <p:pic>
        <p:nvPicPr>
          <p:cNvPr id="5" name="Imagen 4" descr="Syrtis_Hellas_t4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76045" y="595699"/>
            <a:ext cx="4450909" cy="5760000"/>
          </a:xfrm>
          <a:prstGeom prst="rect">
            <a:avLst/>
          </a:prstGeom>
        </p:spPr>
      </p:pic>
      <p:pic>
        <p:nvPicPr>
          <p:cNvPr id="6" name="Imagen 5" descr="Syrtis_no_t4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490846" y="595699"/>
            <a:ext cx="4450909" cy="57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72172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455200" y="191910"/>
            <a:ext cx="8229600" cy="7055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000" dirty="0"/>
              <a:t>Temperature</a:t>
            </a:r>
            <a:r>
              <a:rPr lang="en-US" sz="3000" dirty="0" smtClean="0"/>
              <a:t>@ </a:t>
            </a:r>
            <a:r>
              <a:rPr lang="en-US" sz="3000" dirty="0" smtClean="0"/>
              <a:t>t=</a:t>
            </a:r>
            <a:r>
              <a:rPr lang="en-US" sz="3000" dirty="0"/>
              <a:t>2; </a:t>
            </a:r>
            <a:r>
              <a:rPr lang="en-US" sz="3000" dirty="0" smtClean="0"/>
              <a:t>2100 </a:t>
            </a:r>
            <a:r>
              <a:rPr lang="en-US" sz="3000" dirty="0"/>
              <a:t>UTC</a:t>
            </a:r>
          </a:p>
          <a:p>
            <a:endParaRPr lang="en-US" sz="3000" dirty="0"/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-1513300" y="544688"/>
            <a:ext cx="8229600" cy="7055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200" dirty="0" err="1" smtClean="0"/>
              <a:t>Syrtis</a:t>
            </a:r>
            <a:r>
              <a:rPr lang="en-US" sz="2200" dirty="0" smtClean="0"/>
              <a:t> including Hellas</a:t>
            </a:r>
            <a:endParaRPr lang="en-US" sz="2200" dirty="0"/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2601500" y="544688"/>
            <a:ext cx="8229600" cy="7055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200" dirty="0" err="1" smtClean="0"/>
              <a:t>Syrtis</a:t>
            </a:r>
            <a:r>
              <a:rPr lang="en-US" sz="2200" dirty="0" smtClean="0"/>
              <a:t> without Hellas</a:t>
            </a:r>
            <a:endParaRPr lang="en-US" sz="2200" dirty="0"/>
          </a:p>
        </p:txBody>
      </p:sp>
      <p:pic>
        <p:nvPicPr>
          <p:cNvPr id="3" name="Imagen 2" descr="Syrtis_Hellas_temp_t2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76045" y="595699"/>
            <a:ext cx="4450909" cy="5760000"/>
          </a:xfrm>
          <a:prstGeom prst="rect">
            <a:avLst/>
          </a:prstGeom>
        </p:spPr>
      </p:pic>
      <p:pic>
        <p:nvPicPr>
          <p:cNvPr id="4" name="Imagen 3" descr="Syrtis_no_Hellas_temp_t2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490846" y="595699"/>
            <a:ext cx="4450909" cy="57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54035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455200" y="191910"/>
            <a:ext cx="8229600" cy="7055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000" dirty="0"/>
              <a:t>Temperature</a:t>
            </a:r>
            <a:r>
              <a:rPr lang="en-US" sz="3000" dirty="0" smtClean="0"/>
              <a:t>@ </a:t>
            </a:r>
            <a:r>
              <a:rPr lang="en-US" sz="3000" dirty="0" smtClean="0"/>
              <a:t>t=</a:t>
            </a:r>
            <a:r>
              <a:rPr lang="en-US" sz="3000" dirty="0"/>
              <a:t>3; </a:t>
            </a:r>
            <a:r>
              <a:rPr lang="en-US" sz="3000" dirty="0" smtClean="0"/>
              <a:t>2230 </a:t>
            </a:r>
            <a:r>
              <a:rPr lang="en-US" sz="3000" dirty="0"/>
              <a:t>UTC</a:t>
            </a:r>
          </a:p>
          <a:p>
            <a:endParaRPr lang="en-US" sz="3000" dirty="0"/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-1513300" y="544688"/>
            <a:ext cx="8229600" cy="7055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200" dirty="0" err="1" smtClean="0"/>
              <a:t>Syrtis</a:t>
            </a:r>
            <a:r>
              <a:rPr lang="en-US" sz="2200" dirty="0" smtClean="0"/>
              <a:t> including Hellas</a:t>
            </a:r>
            <a:endParaRPr lang="en-US" sz="2200" dirty="0"/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2601500" y="544688"/>
            <a:ext cx="8229600" cy="7055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200" dirty="0" err="1" smtClean="0"/>
              <a:t>Syrtis</a:t>
            </a:r>
            <a:r>
              <a:rPr lang="en-US" sz="2200" dirty="0" smtClean="0"/>
              <a:t> without Hellas</a:t>
            </a:r>
            <a:endParaRPr lang="en-US" sz="2200" dirty="0"/>
          </a:p>
        </p:txBody>
      </p:sp>
      <p:pic>
        <p:nvPicPr>
          <p:cNvPr id="3" name="Imagen 2" descr="Syrtis_Hellas_temp_t3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76045" y="595699"/>
            <a:ext cx="4450909" cy="5760000"/>
          </a:xfrm>
          <a:prstGeom prst="rect">
            <a:avLst/>
          </a:prstGeom>
        </p:spPr>
      </p:pic>
      <p:pic>
        <p:nvPicPr>
          <p:cNvPr id="4" name="Imagen 3" descr="Syrtis_no_Hellas_temp_t3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490846" y="595700"/>
            <a:ext cx="4450909" cy="57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20014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455200" y="191910"/>
            <a:ext cx="8229600" cy="7055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000" dirty="0"/>
              <a:t>Temperature</a:t>
            </a:r>
            <a:r>
              <a:rPr lang="en-US" sz="3000" dirty="0" smtClean="0"/>
              <a:t>@ </a:t>
            </a:r>
            <a:r>
              <a:rPr lang="en-US" sz="3000" dirty="0" smtClean="0"/>
              <a:t>t=</a:t>
            </a:r>
            <a:r>
              <a:rPr lang="en-US" sz="3000" dirty="0"/>
              <a:t>4; </a:t>
            </a:r>
            <a:r>
              <a:rPr lang="en-US" sz="3000" dirty="0" smtClean="0"/>
              <a:t>0000 </a:t>
            </a:r>
            <a:r>
              <a:rPr lang="en-US" sz="3000" dirty="0"/>
              <a:t>UTC</a:t>
            </a:r>
          </a:p>
          <a:p>
            <a:endParaRPr lang="en-US" sz="3000" dirty="0"/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-1513300" y="544688"/>
            <a:ext cx="8229600" cy="7055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200" dirty="0" err="1" smtClean="0"/>
              <a:t>Syrtis</a:t>
            </a:r>
            <a:r>
              <a:rPr lang="en-US" sz="2200" dirty="0" smtClean="0"/>
              <a:t> including Hellas</a:t>
            </a:r>
            <a:endParaRPr lang="en-US" sz="2200" dirty="0"/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2601500" y="544688"/>
            <a:ext cx="8229600" cy="7055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200" dirty="0" err="1" smtClean="0"/>
              <a:t>Syrtis</a:t>
            </a:r>
            <a:r>
              <a:rPr lang="en-US" sz="2200" dirty="0" smtClean="0"/>
              <a:t> without Hellas</a:t>
            </a:r>
            <a:endParaRPr lang="en-US" sz="2200" dirty="0"/>
          </a:p>
        </p:txBody>
      </p:sp>
      <p:pic>
        <p:nvPicPr>
          <p:cNvPr id="3" name="Imagen 2" descr="Syrtis_Hellas_temp_t4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76045" y="595699"/>
            <a:ext cx="4450909" cy="5760000"/>
          </a:xfrm>
          <a:prstGeom prst="rect">
            <a:avLst/>
          </a:prstGeom>
        </p:spPr>
      </p:pic>
      <p:pic>
        <p:nvPicPr>
          <p:cNvPr id="4" name="Imagen 3" descr="Syrtis_no_Hellas_temp_t4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490846" y="595699"/>
            <a:ext cx="4450909" cy="57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84254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455200" y="-1"/>
            <a:ext cx="8229600" cy="7055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000" dirty="0"/>
              <a:t>Temperature</a:t>
            </a:r>
            <a:r>
              <a:rPr lang="en-US" sz="3000" dirty="0" smtClean="0"/>
              <a:t>@ </a:t>
            </a:r>
            <a:r>
              <a:rPr lang="en-US" sz="3000" dirty="0" smtClean="0"/>
              <a:t>t=5; 0130 UTC</a:t>
            </a:r>
            <a:endParaRPr lang="en-US" sz="3000" dirty="0"/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-1513300" y="544688"/>
            <a:ext cx="8229600" cy="7055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200" dirty="0" err="1" smtClean="0"/>
              <a:t>Syrtis</a:t>
            </a:r>
            <a:r>
              <a:rPr lang="en-US" sz="2200" dirty="0" smtClean="0"/>
              <a:t> including Hellas</a:t>
            </a:r>
            <a:endParaRPr lang="en-US" sz="2200" dirty="0"/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2601500" y="544688"/>
            <a:ext cx="8229600" cy="7055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200" dirty="0" err="1" smtClean="0"/>
              <a:t>Syrtis</a:t>
            </a:r>
            <a:r>
              <a:rPr lang="en-US" sz="2200" dirty="0" smtClean="0"/>
              <a:t> without Hellas</a:t>
            </a:r>
            <a:endParaRPr lang="en-US" sz="2200" dirty="0"/>
          </a:p>
        </p:txBody>
      </p:sp>
      <p:pic>
        <p:nvPicPr>
          <p:cNvPr id="3" name="Imagen 2" descr="Syrtis_Hellas_temp_t5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76045" y="595699"/>
            <a:ext cx="4450909" cy="5760000"/>
          </a:xfrm>
          <a:prstGeom prst="rect">
            <a:avLst/>
          </a:prstGeom>
        </p:spPr>
      </p:pic>
      <p:pic>
        <p:nvPicPr>
          <p:cNvPr id="4" name="Imagen 3" descr="Syrtis_no_Hellas_temp_t5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490846" y="595699"/>
            <a:ext cx="4450909" cy="57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07174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455200" y="-1"/>
            <a:ext cx="8229600" cy="7055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000" dirty="0"/>
              <a:t>Temperature</a:t>
            </a:r>
            <a:r>
              <a:rPr lang="en-US" sz="3000" dirty="0" smtClean="0"/>
              <a:t>@ </a:t>
            </a:r>
            <a:r>
              <a:rPr lang="en-US" sz="3000" dirty="0" smtClean="0"/>
              <a:t>t=6; 0300 UTC</a:t>
            </a:r>
            <a:endParaRPr lang="en-US" sz="3000" dirty="0"/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-1513300" y="544688"/>
            <a:ext cx="8229600" cy="7055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200" dirty="0" err="1" smtClean="0"/>
              <a:t>Syrtis</a:t>
            </a:r>
            <a:r>
              <a:rPr lang="en-US" sz="2200" dirty="0" smtClean="0"/>
              <a:t> including Hellas</a:t>
            </a:r>
            <a:endParaRPr lang="en-US" sz="2200" dirty="0"/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2601500" y="544688"/>
            <a:ext cx="8229600" cy="7055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200" dirty="0" err="1" smtClean="0"/>
              <a:t>Syrtis</a:t>
            </a:r>
            <a:r>
              <a:rPr lang="en-US" sz="2200" dirty="0" smtClean="0"/>
              <a:t> without Hellas</a:t>
            </a:r>
            <a:endParaRPr lang="en-US" sz="2200" dirty="0"/>
          </a:p>
        </p:txBody>
      </p:sp>
      <p:pic>
        <p:nvPicPr>
          <p:cNvPr id="3" name="Imagen 2" descr="Syrtis_Hellas_temp_t6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76045" y="595699"/>
            <a:ext cx="4450909" cy="5760000"/>
          </a:xfrm>
          <a:prstGeom prst="rect">
            <a:avLst/>
          </a:prstGeom>
        </p:spPr>
      </p:pic>
      <p:pic>
        <p:nvPicPr>
          <p:cNvPr id="4" name="Imagen 3" descr="Syrtis_no_Hellas_temp_t6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490846" y="595699"/>
            <a:ext cx="4450909" cy="57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65568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455200" y="-1"/>
            <a:ext cx="8229600" cy="7055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000" dirty="0"/>
              <a:t>Temperature</a:t>
            </a:r>
            <a:r>
              <a:rPr lang="en-US" sz="3000" dirty="0" smtClean="0"/>
              <a:t>@ </a:t>
            </a:r>
            <a:r>
              <a:rPr lang="en-US" sz="3000" dirty="0" smtClean="0"/>
              <a:t>t=7; 0430 UTC</a:t>
            </a:r>
            <a:endParaRPr lang="en-US" sz="3000" dirty="0"/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-1513300" y="544688"/>
            <a:ext cx="8229600" cy="7055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200" dirty="0" err="1" smtClean="0"/>
              <a:t>Syrtis</a:t>
            </a:r>
            <a:r>
              <a:rPr lang="en-US" sz="2200" dirty="0" smtClean="0"/>
              <a:t> including Hellas</a:t>
            </a:r>
            <a:endParaRPr lang="en-US" sz="2200" dirty="0"/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2601500" y="544688"/>
            <a:ext cx="8229600" cy="7055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200" dirty="0" err="1" smtClean="0"/>
              <a:t>Syrtis</a:t>
            </a:r>
            <a:r>
              <a:rPr lang="en-US" sz="2200" dirty="0" smtClean="0"/>
              <a:t> without Hellas</a:t>
            </a:r>
            <a:endParaRPr lang="en-US" sz="2200" dirty="0"/>
          </a:p>
        </p:txBody>
      </p:sp>
      <p:pic>
        <p:nvPicPr>
          <p:cNvPr id="3" name="Imagen 2" descr="Syrtis_Hellas_temp_t7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76045" y="595699"/>
            <a:ext cx="4450909" cy="5760000"/>
          </a:xfrm>
          <a:prstGeom prst="rect">
            <a:avLst/>
          </a:prstGeom>
        </p:spPr>
      </p:pic>
      <p:pic>
        <p:nvPicPr>
          <p:cNvPr id="4" name="Imagen 3" descr="Syrtis_no_Hellas_temp_t7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490846" y="595699"/>
            <a:ext cx="4450909" cy="57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84883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455200" y="-1"/>
            <a:ext cx="8229600" cy="7055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000" dirty="0"/>
              <a:t>Temperature</a:t>
            </a:r>
            <a:r>
              <a:rPr lang="en-US" sz="3000" dirty="0" smtClean="0"/>
              <a:t>@ </a:t>
            </a:r>
            <a:r>
              <a:rPr lang="en-US" sz="3000" dirty="0" smtClean="0"/>
              <a:t>t=8; 0600 UTC </a:t>
            </a:r>
            <a:endParaRPr lang="en-US" sz="3000" dirty="0"/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-1513300" y="544688"/>
            <a:ext cx="8229600" cy="7055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200" dirty="0" err="1" smtClean="0"/>
              <a:t>Syrtis</a:t>
            </a:r>
            <a:r>
              <a:rPr lang="en-US" sz="2200" dirty="0" smtClean="0"/>
              <a:t> including Hellas</a:t>
            </a:r>
            <a:endParaRPr lang="en-US" sz="2200" dirty="0"/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2601500" y="544688"/>
            <a:ext cx="8229600" cy="7055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200" dirty="0" err="1" smtClean="0"/>
              <a:t>Syrtis</a:t>
            </a:r>
            <a:r>
              <a:rPr lang="en-US" sz="2200" dirty="0" smtClean="0"/>
              <a:t> without Hellas</a:t>
            </a:r>
            <a:endParaRPr lang="en-US" sz="2200" dirty="0"/>
          </a:p>
        </p:txBody>
      </p:sp>
      <p:pic>
        <p:nvPicPr>
          <p:cNvPr id="3" name="Imagen 2" descr="Syrtis_Hellas_temp_t8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76045" y="595699"/>
            <a:ext cx="4450909" cy="5760000"/>
          </a:xfrm>
          <a:prstGeom prst="rect">
            <a:avLst/>
          </a:prstGeom>
        </p:spPr>
      </p:pic>
      <p:pic>
        <p:nvPicPr>
          <p:cNvPr id="4" name="Imagen 3" descr="Syrtis_no_Hellas_temp_t8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490845" y="595700"/>
            <a:ext cx="4450909" cy="57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39247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455200" y="-1"/>
            <a:ext cx="8229600" cy="7055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000" dirty="0"/>
              <a:t>Temperature</a:t>
            </a:r>
            <a:r>
              <a:rPr lang="en-US" sz="3000" dirty="0" smtClean="0"/>
              <a:t>@ </a:t>
            </a:r>
            <a:r>
              <a:rPr lang="en-US" sz="3000" dirty="0" smtClean="0"/>
              <a:t>t=9; 0730 UTC</a:t>
            </a:r>
            <a:endParaRPr lang="en-US" sz="3000" dirty="0"/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-1513300" y="544688"/>
            <a:ext cx="8229600" cy="7055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200" dirty="0" err="1" smtClean="0"/>
              <a:t>Syrtis</a:t>
            </a:r>
            <a:r>
              <a:rPr lang="en-US" sz="2200" dirty="0" smtClean="0"/>
              <a:t> including Hellas</a:t>
            </a:r>
            <a:endParaRPr lang="en-US" sz="2200" dirty="0"/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2601500" y="544688"/>
            <a:ext cx="8229600" cy="7055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200" dirty="0" err="1" smtClean="0"/>
              <a:t>Syrtis</a:t>
            </a:r>
            <a:r>
              <a:rPr lang="en-US" sz="2200" dirty="0" smtClean="0"/>
              <a:t> without Hellas</a:t>
            </a:r>
            <a:endParaRPr lang="en-US" sz="2200" dirty="0"/>
          </a:p>
        </p:txBody>
      </p:sp>
      <p:pic>
        <p:nvPicPr>
          <p:cNvPr id="3" name="Imagen 2" descr="Syrtis_Hellas_temp_t9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76045" y="595699"/>
            <a:ext cx="4450909" cy="5760000"/>
          </a:xfrm>
          <a:prstGeom prst="rect">
            <a:avLst/>
          </a:prstGeom>
        </p:spPr>
      </p:pic>
      <p:pic>
        <p:nvPicPr>
          <p:cNvPr id="4" name="Imagen 3" descr="Syrtis_no_Hellas_temp_t9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490846" y="595700"/>
            <a:ext cx="4450909" cy="57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59438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455200" y="-1"/>
            <a:ext cx="8229600" cy="7055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000" dirty="0" smtClean="0"/>
              <a:t>Temperature @ </a:t>
            </a:r>
            <a:r>
              <a:rPr lang="en-US" sz="3000" dirty="0" smtClean="0"/>
              <a:t>t=10; 0900 UTC </a:t>
            </a:r>
            <a:endParaRPr lang="en-US" sz="3000" dirty="0"/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-1513300" y="544688"/>
            <a:ext cx="8229600" cy="7055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200" dirty="0" err="1" smtClean="0"/>
              <a:t>Syrtis</a:t>
            </a:r>
            <a:r>
              <a:rPr lang="en-US" sz="2200" dirty="0" smtClean="0"/>
              <a:t> including Hellas</a:t>
            </a:r>
            <a:endParaRPr lang="en-US" sz="2200" dirty="0"/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2601500" y="544688"/>
            <a:ext cx="8229600" cy="7055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200" dirty="0" err="1" smtClean="0"/>
              <a:t>Syrtis</a:t>
            </a:r>
            <a:r>
              <a:rPr lang="en-US" sz="2200" dirty="0" smtClean="0"/>
              <a:t> without Hellas</a:t>
            </a:r>
            <a:endParaRPr lang="en-US" sz="2200" dirty="0"/>
          </a:p>
        </p:txBody>
      </p:sp>
      <p:pic>
        <p:nvPicPr>
          <p:cNvPr id="3" name="Imagen 2" descr="Syrtis_Hellas_temp_t10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76045" y="595699"/>
            <a:ext cx="4450909" cy="5760000"/>
          </a:xfrm>
          <a:prstGeom prst="rect">
            <a:avLst/>
          </a:prstGeom>
        </p:spPr>
      </p:pic>
      <p:pic>
        <p:nvPicPr>
          <p:cNvPr id="4" name="Imagen 3" descr="Syrtis_no_Hellas_temp_t10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490846" y="595700"/>
            <a:ext cx="4450909" cy="57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98671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455200" y="-1"/>
            <a:ext cx="8229600" cy="7055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000" dirty="0" smtClean="0"/>
              <a:t>Temperature @ </a:t>
            </a:r>
            <a:r>
              <a:rPr lang="en-US" sz="3000" dirty="0" smtClean="0"/>
              <a:t>t=11; 1030 UTC</a:t>
            </a:r>
            <a:endParaRPr lang="en-US" sz="3000" dirty="0"/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-1513300" y="544688"/>
            <a:ext cx="8229600" cy="7055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200" dirty="0" err="1" smtClean="0"/>
              <a:t>Syrtis</a:t>
            </a:r>
            <a:r>
              <a:rPr lang="en-US" sz="2200" dirty="0" smtClean="0"/>
              <a:t> including Hellas</a:t>
            </a:r>
            <a:endParaRPr lang="en-US" sz="2200" dirty="0"/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2601500" y="544688"/>
            <a:ext cx="8229600" cy="7055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200" dirty="0" err="1" smtClean="0"/>
              <a:t>Syrtis</a:t>
            </a:r>
            <a:r>
              <a:rPr lang="en-US" sz="2200" dirty="0" smtClean="0"/>
              <a:t> without Hellas</a:t>
            </a:r>
            <a:endParaRPr lang="en-US" sz="2200" dirty="0"/>
          </a:p>
        </p:txBody>
      </p:sp>
      <p:pic>
        <p:nvPicPr>
          <p:cNvPr id="3" name="Imagen 2" descr="Syrtis_Hellas_temp_t11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76045" y="595699"/>
            <a:ext cx="4450909" cy="5760000"/>
          </a:xfrm>
          <a:prstGeom prst="rect">
            <a:avLst/>
          </a:prstGeom>
        </p:spPr>
      </p:pic>
      <p:pic>
        <p:nvPicPr>
          <p:cNvPr id="4" name="Imagen 3" descr="Syrtis_no_Hellas_temp_t11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490846" y="595700"/>
            <a:ext cx="4450909" cy="57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98276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455200" y="-1"/>
            <a:ext cx="8229600" cy="7055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000" dirty="0" smtClean="0"/>
              <a:t>U wind @ t=5; 0130 UTC</a:t>
            </a:r>
            <a:endParaRPr lang="en-US" sz="3000" dirty="0"/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-1513300" y="544688"/>
            <a:ext cx="8229600" cy="7055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200" dirty="0" err="1" smtClean="0"/>
              <a:t>Syrtis</a:t>
            </a:r>
            <a:r>
              <a:rPr lang="en-US" sz="2200" dirty="0" smtClean="0"/>
              <a:t> including Hellas</a:t>
            </a:r>
            <a:endParaRPr lang="en-US" sz="2200" dirty="0"/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2601500" y="544688"/>
            <a:ext cx="8229600" cy="7055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200" dirty="0" err="1" smtClean="0"/>
              <a:t>Syrtis</a:t>
            </a:r>
            <a:r>
              <a:rPr lang="en-US" sz="2200" dirty="0" smtClean="0"/>
              <a:t> without Hellas</a:t>
            </a:r>
            <a:endParaRPr lang="en-US" sz="2200" dirty="0"/>
          </a:p>
        </p:txBody>
      </p:sp>
      <p:pic>
        <p:nvPicPr>
          <p:cNvPr id="5" name="Imagen 4" descr="Syrtis_Hellas_t5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76045" y="595699"/>
            <a:ext cx="4450909" cy="5760000"/>
          </a:xfrm>
          <a:prstGeom prst="rect">
            <a:avLst/>
          </a:prstGeom>
        </p:spPr>
      </p:pic>
      <p:pic>
        <p:nvPicPr>
          <p:cNvPr id="6" name="Imagen 5" descr="Syrtis_no_t5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490846" y="595699"/>
            <a:ext cx="4450909" cy="57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72172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455200" y="-1"/>
            <a:ext cx="8229600" cy="7055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000" dirty="0" smtClean="0"/>
              <a:t>Temperature </a:t>
            </a:r>
            <a:r>
              <a:rPr lang="en-US" sz="3000" dirty="0" smtClean="0"/>
              <a:t>@ </a:t>
            </a:r>
            <a:r>
              <a:rPr lang="en-US" sz="3000" dirty="0" smtClean="0"/>
              <a:t>t=12; 1200 UTC</a:t>
            </a:r>
            <a:endParaRPr lang="en-US" sz="3000" dirty="0"/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-1513300" y="544688"/>
            <a:ext cx="8229600" cy="7055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200" dirty="0" err="1" smtClean="0"/>
              <a:t>Syrtis</a:t>
            </a:r>
            <a:r>
              <a:rPr lang="en-US" sz="2200" dirty="0" smtClean="0"/>
              <a:t> including Hellas</a:t>
            </a:r>
            <a:endParaRPr lang="en-US" sz="2200" dirty="0"/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2601500" y="544688"/>
            <a:ext cx="8229600" cy="7055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200" dirty="0" err="1" smtClean="0"/>
              <a:t>Syrtis</a:t>
            </a:r>
            <a:r>
              <a:rPr lang="en-US" sz="2200" dirty="0" smtClean="0"/>
              <a:t> without Hellas</a:t>
            </a:r>
            <a:endParaRPr lang="en-US" sz="2200" dirty="0"/>
          </a:p>
        </p:txBody>
      </p:sp>
      <p:pic>
        <p:nvPicPr>
          <p:cNvPr id="3" name="Imagen 2" descr="Syrtis_Hellas_temp_t12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76045" y="595699"/>
            <a:ext cx="4450909" cy="5760000"/>
          </a:xfrm>
          <a:prstGeom prst="rect">
            <a:avLst/>
          </a:prstGeom>
        </p:spPr>
      </p:pic>
      <p:pic>
        <p:nvPicPr>
          <p:cNvPr id="4" name="Imagen 3" descr="Syrtis_no_Hellas_temp_t12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490846" y="595700"/>
            <a:ext cx="4450909" cy="57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63187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455200" y="-1"/>
            <a:ext cx="8229600" cy="7055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000" dirty="0" smtClean="0"/>
              <a:t>Temperature @ </a:t>
            </a:r>
            <a:r>
              <a:rPr lang="en-US" sz="3000" dirty="0" smtClean="0"/>
              <a:t>t=13; 1330 UTC</a:t>
            </a:r>
            <a:endParaRPr lang="en-US" sz="3000" dirty="0"/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-1513300" y="544688"/>
            <a:ext cx="8229600" cy="7055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200" dirty="0" err="1" smtClean="0"/>
              <a:t>Syrtis</a:t>
            </a:r>
            <a:r>
              <a:rPr lang="en-US" sz="2200" dirty="0" smtClean="0"/>
              <a:t> including Hellas</a:t>
            </a:r>
            <a:endParaRPr lang="en-US" sz="2200" dirty="0"/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2601500" y="544688"/>
            <a:ext cx="8229600" cy="7055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200" dirty="0" err="1" smtClean="0"/>
              <a:t>Syrtis</a:t>
            </a:r>
            <a:r>
              <a:rPr lang="en-US" sz="2200" dirty="0" smtClean="0"/>
              <a:t> without Hellas</a:t>
            </a:r>
            <a:endParaRPr lang="en-US" sz="2200" dirty="0"/>
          </a:p>
        </p:txBody>
      </p:sp>
      <p:pic>
        <p:nvPicPr>
          <p:cNvPr id="3" name="Imagen 2" descr="Syrtis_Hellas_temp_t13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76045" y="595699"/>
            <a:ext cx="4450909" cy="5760000"/>
          </a:xfrm>
          <a:prstGeom prst="rect">
            <a:avLst/>
          </a:prstGeom>
        </p:spPr>
      </p:pic>
      <p:pic>
        <p:nvPicPr>
          <p:cNvPr id="5" name="Imagen 4" descr="Syrtis_no_Hellas_temp_t13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490846" y="595700"/>
            <a:ext cx="4450909" cy="57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85552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455200" y="-1"/>
            <a:ext cx="8229600" cy="7055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000" dirty="0" smtClean="0"/>
              <a:t>Temperature @ </a:t>
            </a:r>
            <a:r>
              <a:rPr lang="en-US" sz="3000" dirty="0" smtClean="0"/>
              <a:t>t=14; 1500 UTC </a:t>
            </a:r>
            <a:endParaRPr lang="en-US" sz="3000" dirty="0"/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-1513300" y="544688"/>
            <a:ext cx="8229600" cy="7055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200" dirty="0" err="1" smtClean="0"/>
              <a:t>Syrtis</a:t>
            </a:r>
            <a:r>
              <a:rPr lang="en-US" sz="2200" dirty="0" smtClean="0"/>
              <a:t> including Hellas</a:t>
            </a:r>
            <a:endParaRPr lang="en-US" sz="2200" dirty="0"/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2601500" y="544688"/>
            <a:ext cx="8229600" cy="7055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200" dirty="0" err="1" smtClean="0"/>
              <a:t>Syrtis</a:t>
            </a:r>
            <a:r>
              <a:rPr lang="en-US" sz="2200" dirty="0" smtClean="0"/>
              <a:t> without Hellas</a:t>
            </a:r>
            <a:endParaRPr lang="en-US" sz="2200" dirty="0"/>
          </a:p>
        </p:txBody>
      </p:sp>
      <p:pic>
        <p:nvPicPr>
          <p:cNvPr id="3" name="Imagen 2" descr="Syrtis_Hellas_temp_t14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76045" y="595699"/>
            <a:ext cx="4450909" cy="5760000"/>
          </a:xfrm>
          <a:prstGeom prst="rect">
            <a:avLst/>
          </a:prstGeom>
        </p:spPr>
      </p:pic>
      <p:pic>
        <p:nvPicPr>
          <p:cNvPr id="4" name="Imagen 3" descr="Syrtis_no_Hellas_temp_t14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490846" y="595699"/>
            <a:ext cx="4450909" cy="57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94876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455200" y="-1"/>
            <a:ext cx="8229600" cy="7055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000" dirty="0" smtClean="0"/>
              <a:t>Temperature @ </a:t>
            </a:r>
            <a:r>
              <a:rPr lang="en-US" sz="3000" dirty="0" smtClean="0"/>
              <a:t>t=15; 1630 UTC </a:t>
            </a:r>
            <a:endParaRPr lang="en-US" sz="3000" dirty="0"/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-1513300" y="544688"/>
            <a:ext cx="8229600" cy="7055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200" dirty="0" err="1" smtClean="0"/>
              <a:t>Syrtis</a:t>
            </a:r>
            <a:r>
              <a:rPr lang="en-US" sz="2200" dirty="0" smtClean="0"/>
              <a:t> including Hellas</a:t>
            </a:r>
            <a:endParaRPr lang="en-US" sz="2200" dirty="0"/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2601500" y="544688"/>
            <a:ext cx="8229600" cy="7055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200" dirty="0" err="1" smtClean="0"/>
              <a:t>Syrtis</a:t>
            </a:r>
            <a:r>
              <a:rPr lang="en-US" sz="2200" dirty="0" smtClean="0"/>
              <a:t> without Hellas</a:t>
            </a:r>
            <a:endParaRPr lang="en-US" sz="2200" dirty="0"/>
          </a:p>
        </p:txBody>
      </p:sp>
      <p:pic>
        <p:nvPicPr>
          <p:cNvPr id="3" name="Imagen 2" descr="Syrtis_Hellas_temp_t15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76045" y="595699"/>
            <a:ext cx="4450909" cy="5760000"/>
          </a:xfrm>
          <a:prstGeom prst="rect">
            <a:avLst/>
          </a:prstGeom>
        </p:spPr>
      </p:pic>
      <p:pic>
        <p:nvPicPr>
          <p:cNvPr id="4" name="Imagen 3" descr="Syrtis_no_Hellas_temp_t15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490846" y="595699"/>
            <a:ext cx="4450909" cy="57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48032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455200" y="-1"/>
            <a:ext cx="8229600" cy="7055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000" dirty="0" smtClean="0"/>
              <a:t>Temperature @ </a:t>
            </a:r>
            <a:r>
              <a:rPr lang="en-US" sz="3000" dirty="0" smtClean="0"/>
              <a:t>t=16; 1800 UTC</a:t>
            </a:r>
            <a:endParaRPr lang="en-US" sz="3000" dirty="0"/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-1513300" y="544688"/>
            <a:ext cx="8229600" cy="7055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200" dirty="0" err="1" smtClean="0"/>
              <a:t>Syrtis</a:t>
            </a:r>
            <a:r>
              <a:rPr lang="en-US" sz="2200" dirty="0" smtClean="0"/>
              <a:t> including Hellas</a:t>
            </a:r>
            <a:endParaRPr lang="en-US" sz="2200" dirty="0"/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2601500" y="544688"/>
            <a:ext cx="8229600" cy="7055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200" dirty="0" err="1" smtClean="0"/>
              <a:t>Syrtis</a:t>
            </a:r>
            <a:r>
              <a:rPr lang="en-US" sz="2200" dirty="0" smtClean="0"/>
              <a:t> without Hellas</a:t>
            </a:r>
            <a:endParaRPr lang="en-US" sz="2200" dirty="0"/>
          </a:p>
        </p:txBody>
      </p:sp>
      <p:pic>
        <p:nvPicPr>
          <p:cNvPr id="3" name="Imagen 2" descr="Syrtis_Hellas_temp_t16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76045" y="595699"/>
            <a:ext cx="4450909" cy="5760000"/>
          </a:xfrm>
          <a:prstGeom prst="rect">
            <a:avLst/>
          </a:prstGeom>
        </p:spPr>
      </p:pic>
      <p:pic>
        <p:nvPicPr>
          <p:cNvPr id="4" name="Imagen 3" descr="Syrtis_no_Hellas_temp_t16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490846" y="595700"/>
            <a:ext cx="4450909" cy="57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59786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455200" y="-1"/>
            <a:ext cx="8229600" cy="7055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000" dirty="0" smtClean="0"/>
              <a:t>U wind @ t=6; 0300 UTC</a:t>
            </a:r>
            <a:endParaRPr lang="en-US" sz="3000" dirty="0"/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-1513300" y="544688"/>
            <a:ext cx="8229600" cy="7055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200" dirty="0" err="1" smtClean="0"/>
              <a:t>Syrtis</a:t>
            </a:r>
            <a:r>
              <a:rPr lang="en-US" sz="2200" dirty="0" smtClean="0"/>
              <a:t> including Hellas</a:t>
            </a:r>
            <a:endParaRPr lang="en-US" sz="2200" dirty="0"/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2601500" y="544688"/>
            <a:ext cx="8229600" cy="7055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200" dirty="0" err="1" smtClean="0"/>
              <a:t>Syrtis</a:t>
            </a:r>
            <a:r>
              <a:rPr lang="en-US" sz="2200" dirty="0" smtClean="0"/>
              <a:t> without Hellas</a:t>
            </a:r>
            <a:endParaRPr lang="en-US" sz="2200" dirty="0"/>
          </a:p>
        </p:txBody>
      </p:sp>
      <p:pic>
        <p:nvPicPr>
          <p:cNvPr id="5" name="Imagen 4" descr="Syrtis_Hellas_t6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76045" y="595699"/>
            <a:ext cx="4450909" cy="5760000"/>
          </a:xfrm>
          <a:prstGeom prst="rect">
            <a:avLst/>
          </a:prstGeom>
        </p:spPr>
      </p:pic>
      <p:pic>
        <p:nvPicPr>
          <p:cNvPr id="6" name="Imagen 5" descr="Syrtis_no_t6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490846" y="595699"/>
            <a:ext cx="4450909" cy="57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72172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455200" y="-1"/>
            <a:ext cx="8229600" cy="7055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000" dirty="0" smtClean="0"/>
              <a:t>U wind @ t=7; 0430 UTC</a:t>
            </a:r>
            <a:endParaRPr lang="en-US" sz="3000" dirty="0"/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-1513300" y="544688"/>
            <a:ext cx="8229600" cy="7055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200" dirty="0" err="1" smtClean="0"/>
              <a:t>Syrtis</a:t>
            </a:r>
            <a:r>
              <a:rPr lang="en-US" sz="2200" dirty="0" smtClean="0"/>
              <a:t> including Hellas</a:t>
            </a:r>
            <a:endParaRPr lang="en-US" sz="2200" dirty="0"/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2601500" y="544688"/>
            <a:ext cx="8229600" cy="7055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200" dirty="0" err="1" smtClean="0"/>
              <a:t>Syrtis</a:t>
            </a:r>
            <a:r>
              <a:rPr lang="en-US" sz="2200" dirty="0" smtClean="0"/>
              <a:t> without Hellas</a:t>
            </a:r>
            <a:endParaRPr lang="en-US" sz="2200" dirty="0"/>
          </a:p>
        </p:txBody>
      </p:sp>
      <p:pic>
        <p:nvPicPr>
          <p:cNvPr id="5" name="Imagen 4" descr="Syrtis_Hellas_t7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76045" y="595699"/>
            <a:ext cx="4450909" cy="5760000"/>
          </a:xfrm>
          <a:prstGeom prst="rect">
            <a:avLst/>
          </a:prstGeom>
        </p:spPr>
      </p:pic>
      <p:pic>
        <p:nvPicPr>
          <p:cNvPr id="6" name="Imagen 5" descr="Syrtis_no_t7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490846" y="595700"/>
            <a:ext cx="4450909" cy="57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72172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455200" y="-1"/>
            <a:ext cx="8229600" cy="7055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000" dirty="0" smtClean="0"/>
              <a:t>U wind @ t=8; 0600 UTC </a:t>
            </a:r>
            <a:endParaRPr lang="en-US" sz="3000" dirty="0"/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-1513300" y="544688"/>
            <a:ext cx="8229600" cy="7055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200" dirty="0" err="1" smtClean="0"/>
              <a:t>Syrtis</a:t>
            </a:r>
            <a:r>
              <a:rPr lang="en-US" sz="2200" dirty="0" smtClean="0"/>
              <a:t> including Hellas</a:t>
            </a:r>
            <a:endParaRPr lang="en-US" sz="2200" dirty="0"/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2601500" y="544688"/>
            <a:ext cx="8229600" cy="7055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200" dirty="0" err="1" smtClean="0"/>
              <a:t>Syrtis</a:t>
            </a:r>
            <a:r>
              <a:rPr lang="en-US" sz="2200" dirty="0" smtClean="0"/>
              <a:t> without Hellas</a:t>
            </a:r>
            <a:endParaRPr lang="en-US" sz="2200" dirty="0"/>
          </a:p>
        </p:txBody>
      </p:sp>
      <p:pic>
        <p:nvPicPr>
          <p:cNvPr id="5" name="Imagen 4" descr="Syrtis_Hellas_t8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76045" y="595699"/>
            <a:ext cx="4450909" cy="5760000"/>
          </a:xfrm>
          <a:prstGeom prst="rect">
            <a:avLst/>
          </a:prstGeom>
        </p:spPr>
      </p:pic>
      <p:pic>
        <p:nvPicPr>
          <p:cNvPr id="6" name="Imagen 5" descr="Syrtis_no_t8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490846" y="595700"/>
            <a:ext cx="4450909" cy="57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72172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3969</TotalTime>
  <Words>932</Words>
  <Application>Microsoft Macintosh PowerPoint</Application>
  <PresentationFormat>Presentación en pantalla (4:3)</PresentationFormat>
  <Paragraphs>190</Paragraphs>
  <Slides>64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64</vt:i4>
      </vt:variant>
    </vt:vector>
  </HeadingPairs>
  <TitlesOfParts>
    <vt:vector size="65" baseType="lpstr">
      <vt:lpstr>Tema de Office</vt:lpstr>
      <vt:lpstr>MRAMS vs GCM  files comparison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>CSIC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CSIC</dc:creator>
  <cp:lastModifiedBy>CSIC</cp:lastModifiedBy>
  <cp:revision>50</cp:revision>
  <dcterms:created xsi:type="dcterms:W3CDTF">2015-01-30T01:43:59Z</dcterms:created>
  <dcterms:modified xsi:type="dcterms:W3CDTF">2015-04-10T15:21:38Z</dcterms:modified>
</cp:coreProperties>
</file>