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2" r:id="rId2"/>
    <p:sldId id="273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755" autoAdjust="0"/>
  </p:normalViewPr>
  <p:slideViewPr>
    <p:cSldViewPr snapToGrid="0" snapToObjects="1">
      <p:cViewPr>
        <p:scale>
          <a:sx n="75" d="100"/>
          <a:sy n="75" d="100"/>
        </p:scale>
        <p:origin x="-19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9A0FD-40DB-5541-9415-B7383BCE611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433CF-EA7A-5848-A3FA-F1466EE4AC4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24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Including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Hellas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should</a:t>
            </a:r>
            <a:r>
              <a:rPr lang="es-ES" baseline="0" dirty="0" smtClean="0"/>
              <a:t> be a </a:t>
            </a:r>
            <a:r>
              <a:rPr lang="es-ES" baseline="0" dirty="0" err="1" smtClean="0"/>
              <a:t>better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solution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resolving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problem</a:t>
            </a:r>
            <a:r>
              <a:rPr lang="es-ES" baseline="0" dirty="0" smtClean="0"/>
              <a:t> and in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next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slides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will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see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why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based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Scot’s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experience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knowledge</a:t>
            </a:r>
            <a:endParaRPr lang="es-E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If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slide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number</a:t>
            </a:r>
            <a:r>
              <a:rPr lang="es-ES" baseline="0" dirty="0" smtClean="0"/>
              <a:t> 3….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433CF-EA7A-5848-A3FA-F1466EE4AC4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04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slide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baseline="0" dirty="0" smtClean="0"/>
              <a:t> 3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have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reasons</a:t>
            </a:r>
            <a:endParaRPr lang="es-ES" baseline="0" dirty="0" smtClean="0"/>
          </a:p>
          <a:p>
            <a:endParaRPr lang="es-ES" dirty="0" smtClean="0"/>
          </a:p>
          <a:p>
            <a:r>
              <a:rPr lang="es-ES" dirty="0" smtClean="0"/>
              <a:t>In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same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conditions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should</a:t>
            </a:r>
            <a:r>
              <a:rPr lang="es-ES" baseline="0" dirty="0" smtClean="0"/>
              <a:t> produce </a:t>
            </a:r>
            <a:r>
              <a:rPr lang="es-ES" baseline="0" dirty="0" err="1" smtClean="0"/>
              <a:t>better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results</a:t>
            </a:r>
            <a:endParaRPr lang="es-ES" baseline="0" dirty="0" smtClean="0"/>
          </a:p>
          <a:p>
            <a:endParaRPr lang="es-ES" baseline="0" dirty="0" smtClean="0"/>
          </a:p>
          <a:p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clue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better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resolving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circulations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because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will</a:t>
            </a:r>
            <a:r>
              <a:rPr lang="es-ES" baseline="0" dirty="0" smtClean="0"/>
              <a:t> be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better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produc</a:t>
            </a:r>
            <a:endParaRPr lang="es-ES" baseline="0" dirty="0" smtClean="0"/>
          </a:p>
          <a:p>
            <a:endParaRPr lang="es-ES" baseline="0" dirty="0" smtClean="0"/>
          </a:p>
          <a:p>
            <a:r>
              <a:rPr lang="es-ES" baseline="0" dirty="0" smtClean="0"/>
              <a:t>So, </a:t>
            </a:r>
            <a:r>
              <a:rPr lang="es-ES" baseline="0" dirty="0" err="1" smtClean="0"/>
              <a:t>if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next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slide</a:t>
            </a:r>
            <a:r>
              <a:rPr lang="es-ES" baseline="0" dirty="0" smtClean="0"/>
              <a:t>…..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433CF-EA7A-5848-A3FA-F1466EE4AC4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63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Including Hellas means that the model is better resolving the circulation and thermal perturbations associated with THAT</a:t>
            </a:r>
            <a:r>
              <a:rPr lang="en-US" baseline="0" dirty="0" smtClean="0"/>
              <a:t> AERA</a:t>
            </a:r>
            <a:r>
              <a:rPr lang="en-US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you know th</a:t>
            </a:r>
            <a:r>
              <a:rPr lang="en-US" baseline="0" dirty="0" smtClean="0"/>
              <a:t>e atmosphere is chaotic and has </a:t>
            </a:r>
            <a:r>
              <a:rPr lang="en-US" baseline="0" dirty="0" err="1" smtClean="0"/>
              <a:t>teleconnections</a:t>
            </a:r>
            <a:r>
              <a:rPr lang="en-US" baseline="0" dirty="0" smtClean="0"/>
              <a:t>, so even small differences from the original forcing can produce </a:t>
            </a:r>
            <a:r>
              <a:rPr lang="en-US" baseline="0" dirty="0" err="1" smtClean="0"/>
              <a:t>differente</a:t>
            </a:r>
            <a:r>
              <a:rPr lang="en-US" baseline="0" dirty="0" smtClean="0"/>
              <a:t> solutions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is something you can see on Earth if you go to next slide….</a:t>
            </a:r>
            <a:endParaRPr lang="en-US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433CF-EA7A-5848-A3FA-F1466EE4AC4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908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Earth</a:t>
            </a:r>
            <a:r>
              <a:rPr lang="es-ES" dirty="0" smtClean="0"/>
              <a:t> </a:t>
            </a:r>
            <a:r>
              <a:rPr lang="es-ES" dirty="0" err="1" smtClean="0"/>
              <a:t>modeling</a:t>
            </a:r>
            <a:r>
              <a:rPr lang="es-ES" dirty="0" smtClean="0"/>
              <a:t> show similar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behavior</a:t>
            </a:r>
            <a:r>
              <a:rPr lang="es-ES" baseline="0" dirty="0" smtClean="0"/>
              <a:t>, I mean, </a:t>
            </a:r>
            <a:r>
              <a:rPr lang="es-ES" baseline="0" dirty="0" err="1" smtClean="0"/>
              <a:t>if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increase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resolution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over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Himalayas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has and </a:t>
            </a:r>
            <a:r>
              <a:rPr lang="es-ES" baseline="0" dirty="0" err="1" smtClean="0"/>
              <a:t>effect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Alps</a:t>
            </a:r>
            <a:r>
              <a:rPr lang="es-ES" baseline="0" dirty="0" smtClean="0"/>
              <a:t>!! </a:t>
            </a:r>
          </a:p>
          <a:p>
            <a:endParaRPr lang="es-ES" baseline="0" dirty="0" smtClean="0"/>
          </a:p>
          <a:p>
            <a:r>
              <a:rPr lang="es-ES" baseline="0" dirty="0" smtClean="0"/>
              <a:t>So </a:t>
            </a:r>
            <a:r>
              <a:rPr lang="es-ES" baseline="0" dirty="0" err="1" smtClean="0"/>
              <a:t>there’s</a:t>
            </a:r>
            <a:r>
              <a:rPr lang="es-ES" baseline="0" dirty="0" smtClean="0"/>
              <a:t> no </a:t>
            </a:r>
            <a:r>
              <a:rPr lang="es-ES" baseline="0" dirty="0" err="1" smtClean="0"/>
              <a:t>reason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Mars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different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moreover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if</a:t>
            </a:r>
            <a:r>
              <a:rPr lang="es-ES" baseline="0" dirty="0" smtClean="0"/>
              <a:t>, as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</a:t>
            </a:r>
            <a:r>
              <a:rPr lang="es-ES" baseline="0" dirty="0" err="1" smtClean="0"/>
              <a:t>know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Mars</a:t>
            </a:r>
            <a:r>
              <a:rPr lang="es-ES" baseline="0" dirty="0" smtClean="0"/>
              <a:t> has a </a:t>
            </a:r>
            <a:r>
              <a:rPr lang="es-ES" baseline="0" dirty="0" err="1" smtClean="0"/>
              <a:t>stronger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topographic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forcing</a:t>
            </a:r>
            <a:r>
              <a:rPr lang="es-ES" baseline="0" dirty="0" smtClean="0"/>
              <a:t>, so </a:t>
            </a:r>
            <a:r>
              <a:rPr lang="es-ES" baseline="0" dirty="0" err="1" smtClean="0"/>
              <a:t>should</a:t>
            </a:r>
            <a:r>
              <a:rPr lang="es-ES" baseline="0" dirty="0" smtClean="0"/>
              <a:t> be more susceptible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changes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433CF-EA7A-5848-A3FA-F1466EE4AC4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99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Looking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simulations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it’s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really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hard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say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which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more </a:t>
            </a:r>
            <a:r>
              <a:rPr lang="es-ES" baseline="0" dirty="0" err="1" smtClean="0"/>
              <a:t>realistic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433CF-EA7A-5848-A3FA-F1466EE4AC45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230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93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27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86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3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82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33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82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34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77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79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4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0562-DC49-3447-907F-58A3D533FFF6}" type="datetimeFigureOut">
              <a:rPr lang="es-ES" smtClean="0"/>
              <a:t>23/10/15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36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Mars 2020</a:t>
            </a:r>
            <a:br>
              <a:rPr lang="en-US" dirty="0" smtClean="0"/>
            </a:br>
            <a:r>
              <a:rPr lang="en-US" dirty="0" smtClean="0"/>
              <a:t>SwRI Status</a:t>
            </a:r>
            <a:br>
              <a:rPr lang="en-US" dirty="0" smtClean="0"/>
            </a:br>
            <a:r>
              <a:rPr lang="en-US" dirty="0" smtClean="0"/>
              <a:t>23October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Scot Rafkin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Jorge </a:t>
            </a:r>
            <a:r>
              <a:rPr lang="en-US" dirty="0" err="1" smtClean="0">
                <a:solidFill>
                  <a:schemeClr val="tx1"/>
                </a:solidFill>
              </a:rPr>
              <a:t>Pla</a:t>
            </a:r>
            <a:r>
              <a:rPr lang="en-US" dirty="0" smtClean="0">
                <a:solidFill>
                  <a:schemeClr val="tx1"/>
                </a:solidFill>
              </a:rPr>
              <a:t>-Garcia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1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simulations with Hellas should be given greater weight than those </a:t>
            </a:r>
            <a:r>
              <a:rPr lang="en-US" dirty="0" err="1" smtClean="0"/>
              <a:t>withouth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1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other things being equal, a larger domain should produce results with greater fidelity.</a:t>
            </a:r>
          </a:p>
          <a:p>
            <a:r>
              <a:rPr lang="en-US" dirty="0" smtClean="0"/>
              <a:t>The solution at a given location should be influenced less by the domain boundary as the boundary moves farther from the location.</a:t>
            </a:r>
          </a:p>
          <a:p>
            <a:r>
              <a:rPr lang="en-US" dirty="0" smtClean="0"/>
              <a:t>Simulations that better resolve circulations should produce better results.</a:t>
            </a:r>
          </a:p>
        </p:txBody>
      </p:sp>
    </p:spTree>
    <p:extLst>
      <p:ext uri="{BB962C8B-B14F-4D97-AF65-F5344CB8AC3E}">
        <p14:creationId xmlns:p14="http://schemas.microsoft.com/office/powerpoint/2010/main" val="155625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Including Hellas means that the model is better resolving the circulation and thermal perturbations associated with that large feature.</a:t>
            </a:r>
          </a:p>
          <a:p>
            <a:r>
              <a:rPr lang="en-US" dirty="0" smtClean="0"/>
              <a:t>The atmosphere has teleconnections and is a chaotic system.  Even modest differences can affect regions far from the original forcing and can lead to different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02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with Earth modeling has shown similar behaviors.</a:t>
            </a:r>
          </a:p>
          <a:p>
            <a:pPr lvl="1"/>
            <a:r>
              <a:rPr lang="en-US" dirty="0" smtClean="0"/>
              <a:t>Adding higher resolution grids over the Himalayas has an effect on the weather simulated in the Alps.</a:t>
            </a:r>
          </a:p>
          <a:p>
            <a:pPr lvl="1"/>
            <a:r>
              <a:rPr lang="en-US" dirty="0" smtClean="0"/>
              <a:t>There’s no reason to suggest Mars should be different, and given the stronger topographic forcing on Mars, Mars may be more susceptible to the effect.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8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 are generally ambiguous about which simulation is more realistic.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1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411</Words>
  <Application>Microsoft Macintosh PowerPoint</Application>
  <PresentationFormat>Presentación en pantalla (4:3)</PresentationFormat>
  <Paragraphs>42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Mars 2020 SwRI Status 23October 2015</vt:lpstr>
      <vt:lpstr>Recommendation</vt:lpstr>
      <vt:lpstr>Rationale (1)</vt:lpstr>
      <vt:lpstr>Rationale (2)</vt:lpstr>
      <vt:lpstr>Rationale (3)</vt:lpstr>
      <vt:lpstr>Rationale (4)</vt:lpstr>
    </vt:vector>
  </TitlesOfParts>
  <Company>CSIC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CSIC</dc:creator>
  <cp:lastModifiedBy>CSIC</cp:lastModifiedBy>
  <cp:revision>31</cp:revision>
  <dcterms:created xsi:type="dcterms:W3CDTF">2015-01-30T01:43:59Z</dcterms:created>
  <dcterms:modified xsi:type="dcterms:W3CDTF">2015-10-23T17:20:43Z</dcterms:modified>
</cp:coreProperties>
</file>