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2" r:id="rId2"/>
    <p:sldId id="297" r:id="rId3"/>
    <p:sldId id="299" r:id="rId4"/>
    <p:sldId id="300" r:id="rId5"/>
    <p:sldId id="301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938" autoAdjust="0"/>
  </p:normalViewPr>
  <p:slideViewPr>
    <p:cSldViewPr snapToGrid="0" snapToObjects="1">
      <p:cViewPr>
        <p:scale>
          <a:sx n="100" d="100"/>
          <a:sy n="100" d="100"/>
        </p:scale>
        <p:origin x="-15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28F1D-AF05-414E-9653-CD925A5427B2}" type="datetimeFigureOut">
              <a:rPr lang="es-ES" smtClean="0"/>
              <a:t>24/4/17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A76F2-4B43-BD40-931E-033963346F6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72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NASA Ames version 2.3 released.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has </a:t>
            </a:r>
            <a:r>
              <a:rPr lang="en-US" dirty="0" smtClean="0"/>
              <a:t>Numerous bug, feature, and physics corrections.</a:t>
            </a:r>
          </a:p>
          <a:p>
            <a:r>
              <a:rPr lang="en-US" dirty="0" smtClean="0"/>
              <a:t>It has also a better tuning to Viking pressure.</a:t>
            </a:r>
          </a:p>
          <a:p>
            <a:r>
              <a:rPr lang="en-US" dirty="0" smtClean="0"/>
              <a:t>And as I explained you last September, this</a:t>
            </a:r>
            <a:r>
              <a:rPr lang="en-US" baseline="0" dirty="0" smtClean="0"/>
              <a:t> new version s</a:t>
            </a:r>
            <a:r>
              <a:rPr lang="en-US" dirty="0" smtClean="0"/>
              <a:t>hould be more robust for high top simulations.</a:t>
            </a:r>
          </a:p>
          <a:p>
            <a:endParaRPr lang="en-US" dirty="0" smtClean="0"/>
          </a:p>
          <a:p>
            <a:r>
              <a:rPr lang="en-US" dirty="0" smtClean="0"/>
              <a:t>The GCM simulations are currently running</a:t>
            </a:r>
            <a:r>
              <a:rPr lang="en-US" baseline="0" dirty="0" smtClean="0"/>
              <a:t> </a:t>
            </a:r>
            <a:r>
              <a:rPr lang="en-US" dirty="0" smtClean="0"/>
              <a:t>with active water cycle and </a:t>
            </a:r>
            <a:r>
              <a:rPr lang="en-US" dirty="0" err="1" smtClean="0"/>
              <a:t>radiatively</a:t>
            </a:r>
            <a:r>
              <a:rPr lang="en-US" dirty="0" smtClean="0"/>
              <a:t> active clouds</a:t>
            </a:r>
            <a:r>
              <a:rPr lang="en-US" baseline="0" dirty="0" smtClean="0"/>
              <a:t> that</a:t>
            </a:r>
            <a:r>
              <a:rPr lang="en-US" dirty="0" smtClean="0"/>
              <a:t> should </a:t>
            </a:r>
            <a:r>
              <a:rPr lang="en-US" b="1" dirty="0" smtClean="0"/>
              <a:t>maybe</a:t>
            </a:r>
            <a:r>
              <a:rPr lang="en-US" dirty="0" smtClean="0"/>
              <a:t> help with cold middle/upper </a:t>
            </a:r>
            <a:r>
              <a:rPr lang="en-US" dirty="0" err="1" smtClean="0"/>
              <a:t>atmosphereproblem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Depending on effect of </a:t>
            </a:r>
            <a:r>
              <a:rPr lang="en-US" dirty="0" err="1" smtClean="0"/>
              <a:t>radiatively</a:t>
            </a:r>
            <a:r>
              <a:rPr lang="en-US" dirty="0" smtClean="0"/>
              <a:t> active ice, we may run MRAMS with water cycle and clouds.</a:t>
            </a:r>
          </a:p>
          <a:p>
            <a:endParaRPr lang="en-US" dirty="0" smtClean="0"/>
          </a:p>
          <a:p>
            <a:r>
              <a:rPr lang="en-US" dirty="0" smtClean="0"/>
              <a:t>Honestly I don’t know if these simulations will be done with enough time in advance to re-run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mesoscale</a:t>
            </a:r>
            <a:r>
              <a:rPr lang="en-US" baseline="0" dirty="0" smtClean="0"/>
              <a:t> BEFORE January 15</a:t>
            </a:r>
            <a:r>
              <a:rPr lang="en-US" baseline="30000" dirty="0" smtClean="0"/>
              <a:t>th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76F2-4B43-BD40-931E-033963346F6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 smtClean="0"/>
              <a:t>Nothing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surprising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here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except</a:t>
            </a:r>
            <a:r>
              <a:rPr lang="es-ES" baseline="0" dirty="0" smtClean="0"/>
              <a:t> air </a:t>
            </a:r>
            <a:r>
              <a:rPr lang="es-ES" baseline="0" dirty="0" err="1" smtClean="0"/>
              <a:t>temperature</a:t>
            </a:r>
            <a:r>
              <a:rPr lang="es-ES" baseline="0" dirty="0" smtClean="0"/>
              <a:t>. </a:t>
            </a:r>
            <a:r>
              <a:rPr lang="es-ES" baseline="0" dirty="0" err="1" smtClean="0"/>
              <a:t>Seems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me </a:t>
            </a:r>
            <a:r>
              <a:rPr lang="es-ES" baseline="0" dirty="0" err="1" smtClean="0"/>
              <a:t>that’s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cold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compared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rest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landing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sites</a:t>
            </a:r>
            <a:r>
              <a:rPr lang="es-ES" baseline="0" dirty="0" smtClean="0"/>
              <a:t> and </a:t>
            </a:r>
            <a:r>
              <a:rPr lang="es-ES" baseline="0" dirty="0" err="1" smtClean="0"/>
              <a:t>compared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against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Dan’s</a:t>
            </a:r>
            <a:endParaRPr lang="es-E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aseline="0" dirty="0" smtClean="0"/>
              <a:t>Zonal </a:t>
            </a:r>
            <a:r>
              <a:rPr lang="es-ES" baseline="0" dirty="0" err="1" smtClean="0"/>
              <a:t>winds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stronger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than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Dan’s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ones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A76F2-4B43-BD40-931E-033963346F6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92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93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27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86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63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2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33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82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49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77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799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84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0562-DC49-3447-907F-58A3D533FFF6}" type="datetimeFigureOut">
              <a:rPr lang="es-ES" smtClean="0"/>
              <a:t>24/4/17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A3848-CA28-114F-916B-0D9A6AA1AD0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3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Mars2020</a:t>
            </a:r>
            <a:br>
              <a:rPr lang="en-US" dirty="0" smtClean="0"/>
            </a:br>
            <a:r>
              <a:rPr lang="en-US" dirty="0" smtClean="0"/>
              <a:t>SwRI Status</a:t>
            </a:r>
            <a:br>
              <a:rPr lang="en-US" dirty="0" smtClean="0"/>
            </a:br>
            <a:r>
              <a:rPr lang="en-US" dirty="0" smtClean="0"/>
              <a:t>15th January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Scot Rafkin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Jorge </a:t>
            </a:r>
            <a:r>
              <a:rPr lang="en-US" dirty="0" err="1" smtClean="0">
                <a:solidFill>
                  <a:schemeClr val="tx1"/>
                </a:solidFill>
              </a:rPr>
              <a:t>Pla</a:t>
            </a:r>
            <a:r>
              <a:rPr lang="en-US" dirty="0" smtClean="0">
                <a:solidFill>
                  <a:schemeClr val="tx1"/>
                </a:solidFill>
              </a:rPr>
              <a:t>-Garcia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1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yrtis_Hellas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1207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76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yrtis_Hellas_tem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590" y="-134924"/>
            <a:ext cx="3338182" cy="432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5200" y="-155223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Syrtis</a:t>
            </a:r>
            <a:r>
              <a:rPr lang="en-US" sz="2600" dirty="0"/>
              <a:t> </a:t>
            </a:r>
            <a:r>
              <a:rPr lang="en-US" sz="2600" dirty="0" smtClean="0"/>
              <a:t>(with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2" name="Imagen 1" descr="Syrtis_Hellas_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590" y="-134924"/>
            <a:ext cx="3338182" cy="4320000"/>
          </a:xfrm>
          <a:prstGeom prst="rect">
            <a:avLst/>
          </a:prstGeom>
        </p:spPr>
      </p:pic>
      <p:pic>
        <p:nvPicPr>
          <p:cNvPr id="7" name="Imagen 6" descr="Syrtis_Hellas_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590" y="3028909"/>
            <a:ext cx="3338182" cy="4320000"/>
          </a:xfrm>
          <a:prstGeom prst="rect">
            <a:avLst/>
          </a:prstGeom>
        </p:spPr>
      </p:pic>
      <p:pic>
        <p:nvPicPr>
          <p:cNvPr id="9" name="Imagen 8" descr="Syrtis_Hellas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590" y="30289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2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Landing site </a:t>
            </a:r>
            <a:r>
              <a:rPr lang="en-US" b="1" dirty="0" err="1" smtClean="0"/>
              <a:t>Syrtis</a:t>
            </a:r>
            <a:endParaRPr lang="en-US" b="1" dirty="0" smtClean="0"/>
          </a:p>
          <a:p>
            <a:r>
              <a:rPr lang="en-US" dirty="0" smtClean="0"/>
              <a:t>(comparison with and without Hellas basin)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76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yrtis_both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65874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5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5200" y="-112890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Syrtis</a:t>
            </a:r>
            <a:r>
              <a:rPr lang="en-US" sz="2600" dirty="0"/>
              <a:t> </a:t>
            </a:r>
            <a:r>
              <a:rPr lang="en-US" sz="2600" dirty="0" smtClean="0"/>
              <a:t>(with &amp; without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7" name="Imagen 6" descr="Syrtis_both_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0354" y="59424"/>
            <a:ext cx="3338182" cy="4320000"/>
          </a:xfrm>
          <a:prstGeom prst="rect">
            <a:avLst/>
          </a:prstGeom>
        </p:spPr>
      </p:pic>
      <p:pic>
        <p:nvPicPr>
          <p:cNvPr id="8" name="Imagen 7" descr="Syrtis_both_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109" y="3155909"/>
            <a:ext cx="3338182" cy="4320000"/>
          </a:xfrm>
          <a:prstGeom prst="rect">
            <a:avLst/>
          </a:prstGeom>
        </p:spPr>
      </p:pic>
      <p:pic>
        <p:nvPicPr>
          <p:cNvPr id="9" name="Imagen 8" descr="Syrtis_both_temp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109" y="59424"/>
            <a:ext cx="3338182" cy="4320000"/>
          </a:xfrm>
          <a:prstGeom prst="rect">
            <a:avLst/>
          </a:prstGeom>
        </p:spPr>
      </p:pic>
      <p:pic>
        <p:nvPicPr>
          <p:cNvPr id="10" name="Imagen 9" descr="Syrtis_both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0354" y="31559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1665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Previous landing site </a:t>
            </a:r>
            <a:r>
              <a:rPr lang="en-US" sz="2700" dirty="0" err="1"/>
              <a:t>runnings</a:t>
            </a:r>
            <a:r>
              <a:rPr lang="en-US" sz="2700" dirty="0"/>
              <a:t>:</a:t>
            </a:r>
          </a:p>
          <a:p>
            <a:r>
              <a:rPr lang="en-US" sz="2700" b="1" dirty="0" err="1" smtClean="0"/>
              <a:t>Jezero</a:t>
            </a:r>
            <a:r>
              <a:rPr lang="en-US" sz="2700" b="1" dirty="0" smtClean="0"/>
              <a:t> Crater</a:t>
            </a:r>
          </a:p>
          <a:p>
            <a:r>
              <a:rPr lang="en-US" sz="2700" dirty="0" smtClean="0"/>
              <a:t>(without Hellas basin)</a:t>
            </a:r>
            <a:br>
              <a:rPr lang="en-US" sz="2700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1197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Jezero_no_Hellas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7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87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200" y="-155223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Jezero</a:t>
            </a:r>
            <a:r>
              <a:rPr lang="en-US" sz="2600" dirty="0" smtClean="0"/>
              <a:t> Crater (no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7" name="Imagen 6" descr="Jezero_no_Hellas_tem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91" y="-131076"/>
            <a:ext cx="3338182" cy="4320000"/>
          </a:xfrm>
          <a:prstGeom prst="rect">
            <a:avLst/>
          </a:prstGeom>
        </p:spPr>
      </p:pic>
      <p:pic>
        <p:nvPicPr>
          <p:cNvPr id="8" name="Imagen 7" descr="Jezero_no_Hellas_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-131075"/>
            <a:ext cx="3338182" cy="4320000"/>
          </a:xfrm>
          <a:prstGeom prst="rect">
            <a:avLst/>
          </a:prstGeom>
        </p:spPr>
      </p:pic>
      <p:pic>
        <p:nvPicPr>
          <p:cNvPr id="9" name="Imagen 8" descr="Jezero_no_Hellas_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91" y="3028909"/>
            <a:ext cx="3338182" cy="4320000"/>
          </a:xfrm>
          <a:prstGeom prst="rect">
            <a:avLst/>
          </a:prstGeom>
        </p:spPr>
      </p:pic>
      <p:pic>
        <p:nvPicPr>
          <p:cNvPr id="10" name="Imagen 9" descr="Jezero_no_Hellas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30289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7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3081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/>
              <a:t>Previous landing site </a:t>
            </a:r>
            <a:r>
              <a:rPr lang="en-US" sz="2700" dirty="0" err="1"/>
              <a:t>runnings</a:t>
            </a:r>
            <a:r>
              <a:rPr lang="en-US" sz="2700" dirty="0"/>
              <a:t>:</a:t>
            </a:r>
          </a:p>
          <a:p>
            <a:r>
              <a:rPr lang="en-US" sz="2700" b="1" dirty="0" err="1" smtClean="0"/>
              <a:t>Jezero</a:t>
            </a:r>
            <a:r>
              <a:rPr lang="en-US" sz="2700" b="1" dirty="0" smtClean="0"/>
              <a:t> Crater</a:t>
            </a:r>
          </a:p>
          <a:p>
            <a:r>
              <a:rPr lang="en-US" sz="2700" dirty="0" smtClean="0"/>
              <a:t>(including Hellas basin)</a:t>
            </a:r>
            <a:br>
              <a:rPr lang="en-US" sz="2700" dirty="0" smtClean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7150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Jezero_Hellas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8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10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Eberswalde and Columbia </a:t>
            </a:r>
            <a:r>
              <a:rPr lang="en-US" sz="2800" dirty="0"/>
              <a:t>Hills </a:t>
            </a:r>
            <a:r>
              <a:rPr lang="en-US" sz="2800" b="1" dirty="0" smtClean="0"/>
              <a:t>done</a:t>
            </a:r>
            <a:r>
              <a:rPr lang="en-US" sz="2800" dirty="0" smtClean="0"/>
              <a:t>!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Other 6 previous landing sites (Holden, </a:t>
            </a:r>
            <a:r>
              <a:rPr lang="en-US" sz="2800" dirty="0" err="1" smtClean="0"/>
              <a:t>Jezero</a:t>
            </a:r>
            <a:r>
              <a:rPr lang="en-US" sz="2800" dirty="0" smtClean="0"/>
              <a:t>, </a:t>
            </a:r>
            <a:r>
              <a:rPr lang="en-US" sz="2800" dirty="0" err="1" smtClean="0"/>
              <a:t>Mawrth</a:t>
            </a:r>
            <a:r>
              <a:rPr lang="en-US" sz="2800" dirty="0" smtClean="0"/>
              <a:t>, </a:t>
            </a:r>
            <a:r>
              <a:rPr lang="en-US" sz="2800" dirty="0" err="1" smtClean="0"/>
              <a:t>Syrtis</a:t>
            </a:r>
            <a:r>
              <a:rPr lang="en-US" sz="2800" dirty="0" smtClean="0"/>
              <a:t>, </a:t>
            </a:r>
            <a:r>
              <a:rPr lang="en-US" sz="2800" dirty="0" err="1" smtClean="0"/>
              <a:t>Nili</a:t>
            </a:r>
            <a:r>
              <a:rPr lang="en-US" sz="2800" dirty="0" smtClean="0"/>
              <a:t> Fossae and </a:t>
            </a:r>
            <a:r>
              <a:rPr lang="en-US" sz="2800" dirty="0" err="1" smtClean="0"/>
              <a:t>Melas</a:t>
            </a:r>
            <a:r>
              <a:rPr lang="en-US" sz="2800" dirty="0" smtClean="0"/>
              <a:t>) not re-</a:t>
            </a:r>
            <a:r>
              <a:rPr lang="en-US" sz="2800" dirty="0" err="1" smtClean="0"/>
              <a:t>runned</a:t>
            </a:r>
            <a:r>
              <a:rPr lang="en-US" sz="2800" dirty="0" smtClean="0"/>
              <a:t>, but presented here for comparison.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Both new and </a:t>
            </a:r>
            <a:r>
              <a:rPr lang="en-US" sz="2800" dirty="0"/>
              <a:t>previous landing sites </a:t>
            </a:r>
            <a:r>
              <a:rPr lang="en-US" sz="2800" dirty="0" smtClean="0"/>
              <a:t>use </a:t>
            </a:r>
            <a:r>
              <a:rPr lang="en-US" sz="2800" dirty="0"/>
              <a:t>the same </a:t>
            </a:r>
            <a:r>
              <a:rPr lang="en-US" sz="2800" dirty="0" smtClean="0"/>
              <a:t>GCM. We want </a:t>
            </a:r>
            <a:r>
              <a:rPr lang="en-US" sz="2800" dirty="0"/>
              <a:t>to have consistency between the different runs.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659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200" y="-155223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Jezero</a:t>
            </a:r>
            <a:r>
              <a:rPr lang="en-US" sz="2600" dirty="0" smtClean="0"/>
              <a:t> Crater (including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7" name="Imagen 6" descr="Jezero_Hellas_tem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109" y="-42176"/>
            <a:ext cx="3338182" cy="4320000"/>
          </a:xfrm>
          <a:prstGeom prst="rect">
            <a:avLst/>
          </a:prstGeom>
        </p:spPr>
      </p:pic>
      <p:pic>
        <p:nvPicPr>
          <p:cNvPr id="8" name="Imagen 7" descr="Jezero_Hellas_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1809" y="-42176"/>
            <a:ext cx="3338182" cy="4320000"/>
          </a:xfrm>
          <a:prstGeom prst="rect">
            <a:avLst/>
          </a:prstGeom>
        </p:spPr>
      </p:pic>
      <p:pic>
        <p:nvPicPr>
          <p:cNvPr id="9" name="Imagen 8" descr="Jezero_Hellas_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6109" y="3133209"/>
            <a:ext cx="3338182" cy="4320000"/>
          </a:xfrm>
          <a:prstGeom prst="rect">
            <a:avLst/>
          </a:prstGeom>
        </p:spPr>
      </p:pic>
      <p:pic>
        <p:nvPicPr>
          <p:cNvPr id="10" name="Imagen 9" descr="Jezero_Hellas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1809" y="31332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9100" y="2768600"/>
            <a:ext cx="843280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Previous landing site </a:t>
            </a:r>
            <a:r>
              <a:rPr lang="en-US" dirty="0" err="1"/>
              <a:t>runnings</a:t>
            </a:r>
            <a:r>
              <a:rPr lang="en-US" dirty="0"/>
              <a:t>:</a:t>
            </a:r>
          </a:p>
          <a:p>
            <a:r>
              <a:rPr lang="en-US" b="1" dirty="0" err="1" smtClean="0"/>
              <a:t>Jezero</a:t>
            </a:r>
            <a:r>
              <a:rPr lang="en-US" b="1" dirty="0" smtClean="0"/>
              <a:t> Crater</a:t>
            </a:r>
          </a:p>
          <a:p>
            <a:r>
              <a:rPr lang="en-US" dirty="0" smtClean="0"/>
              <a:t>(comparison with and without Hellas basin)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8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Jezero_both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1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5200" y="-112890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Jezero</a:t>
            </a:r>
            <a:r>
              <a:rPr lang="en-US" sz="2600" dirty="0" smtClean="0"/>
              <a:t> Crater (with &amp; without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7" name="Imagen 6" descr="Jezero_both_tem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91" y="-37943"/>
            <a:ext cx="3338182" cy="4320000"/>
          </a:xfrm>
          <a:prstGeom prst="rect">
            <a:avLst/>
          </a:prstGeom>
        </p:spPr>
      </p:pic>
      <p:pic>
        <p:nvPicPr>
          <p:cNvPr id="8" name="Imagen 7" descr="Jezero_both_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-37942"/>
            <a:ext cx="3338182" cy="4320000"/>
          </a:xfrm>
          <a:prstGeom prst="rect">
            <a:avLst/>
          </a:prstGeom>
        </p:spPr>
      </p:pic>
      <p:pic>
        <p:nvPicPr>
          <p:cNvPr id="9" name="Imagen 8" descr="Jezero_both_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391" y="3120509"/>
            <a:ext cx="3338182" cy="4320000"/>
          </a:xfrm>
          <a:prstGeom prst="rect">
            <a:avLst/>
          </a:prstGeom>
        </p:spPr>
      </p:pic>
      <p:pic>
        <p:nvPicPr>
          <p:cNvPr id="10" name="Imagen 9" descr="Jezero_both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31205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8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lombia_gri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8600"/>
            <a:ext cx="715827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5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lumbia_w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87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5200" y="-112890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/>
              <a:t>Columbia Hills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2" name="Imagen 1" descr="Columbia_temp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709" y="-88741"/>
            <a:ext cx="3338182" cy="4320000"/>
          </a:xfrm>
          <a:prstGeom prst="rect">
            <a:avLst/>
          </a:prstGeom>
        </p:spPr>
      </p:pic>
      <p:pic>
        <p:nvPicPr>
          <p:cNvPr id="3" name="Imagen 2" descr="Columbia_u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-88740"/>
            <a:ext cx="3338182" cy="4320000"/>
          </a:xfrm>
          <a:prstGeom prst="rect">
            <a:avLst/>
          </a:prstGeom>
        </p:spPr>
      </p:pic>
      <p:pic>
        <p:nvPicPr>
          <p:cNvPr id="4" name="Imagen 3" descr="Columbia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3028909"/>
            <a:ext cx="3338182" cy="4320000"/>
          </a:xfrm>
          <a:prstGeom prst="rect">
            <a:avLst/>
          </a:prstGeom>
        </p:spPr>
      </p:pic>
      <p:pic>
        <p:nvPicPr>
          <p:cNvPr id="5" name="Imagen 4" descr="Columbia_v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5709" y="3028909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7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Previous landing site </a:t>
            </a:r>
            <a:r>
              <a:rPr lang="en-US" dirty="0" err="1" smtClean="0"/>
              <a:t>runnings</a:t>
            </a:r>
            <a:r>
              <a:rPr lang="en-US" dirty="0" smtClean="0"/>
              <a:t>:</a:t>
            </a:r>
          </a:p>
          <a:p>
            <a:r>
              <a:rPr lang="en-US" b="1" dirty="0" err="1" smtClean="0"/>
              <a:t>Syrtis</a:t>
            </a:r>
            <a:r>
              <a:rPr lang="en-US" dirty="0"/>
              <a:t> </a:t>
            </a:r>
            <a:r>
              <a:rPr lang="en-US" dirty="0" smtClean="0"/>
              <a:t>(without Hellas basin)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6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yrtis_no_Hellas_wsp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8762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6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Syrtis_no_Hellas_temp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809" y="-128773"/>
            <a:ext cx="3338182" cy="4320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5200" y="-155223"/>
            <a:ext cx="8229600" cy="70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 smtClean="0"/>
              <a:t>Syrtis</a:t>
            </a:r>
            <a:r>
              <a:rPr lang="en-US" sz="2600" dirty="0"/>
              <a:t> </a:t>
            </a:r>
            <a:r>
              <a:rPr lang="en-US" sz="2600" dirty="0" smtClean="0"/>
              <a:t>(no Hellas) </a:t>
            </a:r>
            <a:r>
              <a:rPr lang="en-US" sz="2600" dirty="0" err="1" smtClean="0"/>
              <a:t>T,U,V,w</a:t>
            </a:r>
            <a:endParaRPr lang="en-US" sz="2600" dirty="0"/>
          </a:p>
        </p:txBody>
      </p:sp>
      <p:pic>
        <p:nvPicPr>
          <p:cNvPr id="2" name="Imagen 1" descr="Syrtis_no_Hellas_u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-128772"/>
            <a:ext cx="3338182" cy="4320000"/>
          </a:xfrm>
          <a:prstGeom prst="rect">
            <a:avLst/>
          </a:prstGeom>
        </p:spPr>
      </p:pic>
      <p:pic>
        <p:nvPicPr>
          <p:cNvPr id="4" name="Imagen 3" descr="Syrtis_no_Hellas_v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1809" y="3209410"/>
            <a:ext cx="3338182" cy="4320000"/>
          </a:xfrm>
          <a:prstGeom prst="rect">
            <a:avLst/>
          </a:prstGeom>
        </p:spPr>
      </p:pic>
      <p:pic>
        <p:nvPicPr>
          <p:cNvPr id="5" name="Imagen 4" descr="Syrtis_no_Hellas_w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5709" y="3209410"/>
            <a:ext cx="333818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4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Previous landing site </a:t>
            </a:r>
            <a:r>
              <a:rPr lang="en-US" dirty="0" err="1" smtClean="0"/>
              <a:t>runnings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b="1" dirty="0" err="1" smtClean="0"/>
              <a:t>Syrtis</a:t>
            </a:r>
            <a:r>
              <a:rPr lang="en-US" dirty="0"/>
              <a:t> </a:t>
            </a:r>
            <a:r>
              <a:rPr lang="en-US" dirty="0" smtClean="0"/>
              <a:t>(including Hellas basin)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5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372</Words>
  <Application>Microsoft Macintosh PowerPoint</Application>
  <PresentationFormat>Presentación en pantalla (4:3)</PresentationFormat>
  <Paragraphs>46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Mars2020 SwRI Status 15th January 2016</vt:lpstr>
      <vt:lpstr>Activities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CSIC</dc:creator>
  <cp:lastModifiedBy>Jorge Pla-Garcia</cp:lastModifiedBy>
  <cp:revision>49</cp:revision>
  <dcterms:created xsi:type="dcterms:W3CDTF">2015-01-30T01:43:59Z</dcterms:created>
  <dcterms:modified xsi:type="dcterms:W3CDTF">2017-04-24T15:03:21Z</dcterms:modified>
</cp:coreProperties>
</file>