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8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5589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8934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732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724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229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81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680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4306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6617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37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414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86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4" Type="http://schemas.openxmlformats.org/officeDocument/2006/relationships/video" Target="../media/media4.avi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4" Type="http://schemas.openxmlformats.org/officeDocument/2006/relationships/video" Target="../media/media6.avi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microsoft.com/office/2007/relationships/media" Target="../media/media5.avi"/><Relationship Id="rId2" Type="http://schemas.openxmlformats.org/officeDocument/2006/relationships/video" Target="../media/media5.avi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1" Type="http://schemas.microsoft.com/office/2007/relationships/media" Target="../media/media7.avi"/><Relationship Id="rId2" Type="http://schemas.openxmlformats.org/officeDocument/2006/relationships/video" Target="../media/media7.avi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1" Type="http://schemas.microsoft.com/office/2007/relationships/media" Target="../media/media8.avi"/><Relationship Id="rId2" Type="http://schemas.openxmlformats.org/officeDocument/2006/relationships/video" Target="../media/media8.avi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1" Type="http://schemas.microsoft.com/office/2007/relationships/media" Target="../media/media9.avi"/><Relationship Id="rId2" Type="http://schemas.openxmlformats.org/officeDocument/2006/relationships/video" Target="../media/media9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_ideal_active_g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5615" r="19273"/>
          <a:stretch/>
        </p:blipFill>
        <p:spPr>
          <a:xfrm>
            <a:off x="4614435" y="553293"/>
            <a:ext cx="4529566" cy="5374170"/>
          </a:xfrm>
          <a:prstGeom prst="rect">
            <a:avLst/>
          </a:prstGeom>
        </p:spPr>
      </p:pic>
      <p:pic>
        <p:nvPicPr>
          <p:cNvPr id="5" name="anim_ideal_g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6980" r="13947"/>
          <a:stretch/>
        </p:blipFill>
        <p:spPr>
          <a:xfrm>
            <a:off x="0" y="553293"/>
            <a:ext cx="4828183" cy="5400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46529" y="528143"/>
            <a:ext cx="6248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lifting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1# vs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(active) lifting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1#</a:t>
            </a:r>
            <a:endParaRPr lang="es-ES" sz="2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9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_ideal_active_g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6672" r="15649"/>
          <a:stretch/>
        </p:blipFill>
        <p:spPr>
          <a:xfrm>
            <a:off x="4677303" y="528143"/>
            <a:ext cx="4730739" cy="5400000"/>
          </a:xfrm>
          <a:prstGeom prst="rect">
            <a:avLst/>
          </a:prstGeom>
        </p:spPr>
      </p:pic>
      <p:pic>
        <p:nvPicPr>
          <p:cNvPr id="3" name="anim_ideal_g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2709" r="18578"/>
          <a:stretch/>
        </p:blipFill>
        <p:spPr>
          <a:xfrm>
            <a:off x="-339481" y="528143"/>
            <a:ext cx="4803036" cy="5400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46529" y="528143"/>
            <a:ext cx="6248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lifting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1# vs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(active) lifting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1#</a:t>
            </a:r>
            <a:endParaRPr lang="es-ES" sz="2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_ideal_g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402" r="18986"/>
          <a:stretch/>
        </p:blipFill>
        <p:spPr>
          <a:xfrm>
            <a:off x="-414922" y="515568"/>
            <a:ext cx="4865903" cy="5400000"/>
          </a:xfrm>
          <a:prstGeom prst="rect">
            <a:avLst/>
          </a:prstGeom>
        </p:spPr>
      </p:pic>
      <p:pic>
        <p:nvPicPr>
          <p:cNvPr id="2" name="anim_ideal_active_g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5900" r="16961"/>
          <a:stretch/>
        </p:blipFill>
        <p:spPr>
          <a:xfrm>
            <a:off x="4614435" y="515568"/>
            <a:ext cx="4693019" cy="5400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46529" y="528143"/>
            <a:ext cx="6248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lifting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1# vs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(active) lifting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1#</a:t>
            </a:r>
            <a:endParaRPr lang="es-ES" sz="2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_ideal_active__decay_g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50" y="0"/>
            <a:ext cx="88773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46529" y="528143"/>
            <a:ext cx="6248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(active) lifting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1# and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decaying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2#</a:t>
            </a:r>
            <a:endParaRPr lang="es-ES" sz="2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_ideal_active_decay_g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50" y="0"/>
            <a:ext cx="88773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46529" y="528143"/>
            <a:ext cx="6248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(active) lifting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1# and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decaying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2#</a:t>
            </a:r>
            <a:endParaRPr lang="es-ES" sz="2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_ideal_active_decay_g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50" y="0"/>
            <a:ext cx="88773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46529" y="528143"/>
            <a:ext cx="6248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(active) lifting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1# and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decaying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2#</a:t>
            </a:r>
            <a:endParaRPr lang="es-ES" sz="2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93</Words>
  <Application>Microsoft Macintosh PowerPoint</Application>
  <PresentationFormat>Presentación en pantalla (4:3)</PresentationFormat>
  <Paragraphs>6</Paragraphs>
  <Slides>6</Slides>
  <Notes>0</Notes>
  <HiddenSlides>0</HiddenSlides>
  <MMClips>9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CSIC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CSIC</dc:creator>
  <cp:lastModifiedBy>CSIC</cp:lastModifiedBy>
  <cp:revision>7</cp:revision>
  <dcterms:created xsi:type="dcterms:W3CDTF">2016-06-02T21:05:42Z</dcterms:created>
  <dcterms:modified xsi:type="dcterms:W3CDTF">2016-06-02T22:09:22Z</dcterms:modified>
</cp:coreProperties>
</file>